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08" r:id="rId2"/>
    <p:sldId id="302" r:id="rId3"/>
    <p:sldId id="303" r:id="rId4"/>
    <p:sldId id="304" r:id="rId5"/>
    <p:sldId id="305" r:id="rId6"/>
    <p:sldId id="306" r:id="rId7"/>
    <p:sldId id="307" r:id="rId8"/>
    <p:sldId id="312" r:id="rId9"/>
    <p:sldId id="296" r:id="rId10"/>
    <p:sldId id="313" r:id="rId11"/>
    <p:sldId id="317" r:id="rId12"/>
    <p:sldId id="320" r:id="rId13"/>
    <p:sldId id="300" r:id="rId14"/>
    <p:sldId id="319" r:id="rId15"/>
    <p:sldId id="299" r:id="rId16"/>
    <p:sldId id="315" r:id="rId17"/>
    <p:sldId id="316" r:id="rId18"/>
    <p:sldId id="311" r:id="rId19"/>
  </p:sldIdLst>
  <p:sldSz cx="12192000" cy="6858000"/>
  <p:notesSz cx="7104063" cy="10234613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029D52-8ED4-4EE2-9ED7-A6CDCCB93CF8}" type="slidenum">
              <a:rPr lang="en-US"/>
              <a:pPr/>
              <a:t>16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1" r:id="rId4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openxmlformats.org/officeDocument/2006/relationships/image" Target="../media/image21.png"/><Relationship Id="rId5" Type="http://schemas.openxmlformats.org/officeDocument/2006/relationships/image" Target="../media/image8.png"/><Relationship Id="rId15" Type="http://schemas.openxmlformats.org/officeDocument/2006/relationships/image" Target="../media/image16.gif"/><Relationship Id="rId23" Type="http://schemas.openxmlformats.org/officeDocument/2006/relationships/slide" Target="slide4.xml"/><Relationship Id="rId10" Type="http://schemas.openxmlformats.org/officeDocument/2006/relationships/image" Target="../media/image12.gif"/><Relationship Id="rId19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image" Target="../media/image11.gif"/><Relationship Id="rId14" Type="http://schemas.openxmlformats.org/officeDocument/2006/relationships/image" Target="../media/image7.gif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3" y="3"/>
            <a:ext cx="1368001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33973" y="320084"/>
            <a:ext cx="9918554" cy="175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Nhiệt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liệt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chào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mừng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thầy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cô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giáo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về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dự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giờ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lớp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-93"/>
                <a:cs typeface="DokChampa" pitchFamily="34" charset="-3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80" y="2170933"/>
            <a:ext cx="339579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60972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73" y="1229709"/>
            <a:ext cx="8245365" cy="460353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779" y="331887"/>
            <a:ext cx="5696578" cy="64632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latin typeface="UTM Avo" pitchFamily="18" charset="0"/>
              </a:rPr>
              <a:t>So </a:t>
            </a:r>
            <a:r>
              <a:rPr lang="en-US" sz="3600" dirty="0" err="1">
                <a:latin typeface="UTM Avo" pitchFamily="18" charset="0"/>
              </a:rPr>
              <a:t>sánh</a:t>
            </a:r>
            <a:r>
              <a:rPr lang="en-US" sz="3600" dirty="0">
                <a:latin typeface="UTM Avo" pitchFamily="18" charset="0"/>
              </a:rPr>
              <a:t> 2 </a:t>
            </a:r>
            <a:r>
              <a:rPr lang="en-US" sz="3600" dirty="0" err="1">
                <a:latin typeface="UTM Avo" pitchFamily="18" charset="0"/>
              </a:rPr>
              <a:t>vần</a:t>
            </a:r>
            <a:r>
              <a:rPr lang="en-US" sz="3600" dirty="0">
                <a:latin typeface="UTM Avo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3951" y="1545041"/>
            <a:ext cx="3294994" cy="117723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.VnAvant" pitchFamily="34" charset="0"/>
              </a:rPr>
              <a:t>ªm</a:t>
            </a:r>
            <a:endParaRPr lang="en-US" sz="72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8695" y="3147867"/>
            <a:ext cx="3294994" cy="117723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.VnAvant" pitchFamily="34" charset="0"/>
              </a:rPr>
              <a:t>ªp</a:t>
            </a:r>
            <a:endParaRPr lang="en-US" sz="72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4606" y="2349091"/>
            <a:ext cx="1623849" cy="1292773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.VnAvant" pitchFamily="34" charset="0"/>
              </a:rPr>
              <a:t>ª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82303" y="1264701"/>
            <a:ext cx="1665899" cy="1289341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92813" y="3151307"/>
            <a:ext cx="1665899" cy="1289341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.VnAvant" pitchFamily="34" charset="0"/>
              </a:rPr>
              <a:t>p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621517" y="2049517"/>
            <a:ext cx="1513490" cy="9301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21517" y="2979683"/>
            <a:ext cx="1529255" cy="6621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26003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66025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27" end="84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793" y="644433"/>
            <a:ext cx="10148389" cy="5708469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37791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060" t="24193" r="52279" b="13307"/>
          <a:stretch>
            <a:fillRect/>
          </a:stretch>
        </p:blipFill>
        <p:spPr bwMode="auto">
          <a:xfrm>
            <a:off x="0" y="723710"/>
            <a:ext cx="12172883" cy="613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9634" y="77379"/>
            <a:ext cx="10207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r>
              <a:rPr lang="en-US" sz="3600" b="1" dirty="0" smtClean="0">
                <a:latin typeface=".VnAvant" pitchFamily="34" charset="0"/>
              </a:rPr>
              <a:t>. </a:t>
            </a:r>
            <a:r>
              <a:rPr lang="en-US" sz="3600" b="1" dirty="0" err="1" smtClean="0">
                <a:latin typeface=".VnAvant" pitchFamily="34" charset="0"/>
              </a:rPr>
              <a:t>H¸i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qu</a:t>
            </a:r>
            <a:r>
              <a:rPr lang="en-US" sz="3600" b="1" dirty="0" smtClean="0">
                <a:latin typeface=".VnAvant" pitchFamily="34" charset="0"/>
              </a:rPr>
              <a:t>¶ </a:t>
            </a:r>
            <a:r>
              <a:rPr lang="en-US" sz="3600" b="1" dirty="0" err="1" smtClean="0">
                <a:latin typeface=".VnAvant" pitchFamily="34" charset="0"/>
              </a:rPr>
              <a:t>trªn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c©y</a:t>
            </a:r>
            <a:r>
              <a:rPr lang="en-US" sz="3600" b="1" dirty="0" smtClean="0">
                <a:latin typeface=".VnAvant" pitchFamily="34" charset="0"/>
              </a:rPr>
              <a:t>, </a:t>
            </a:r>
            <a:r>
              <a:rPr lang="en-US" sz="3600" b="1" dirty="0" err="1" smtClean="0">
                <a:latin typeface=".VnAvant" pitchFamily="34" charset="0"/>
              </a:rPr>
              <a:t>xÕp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vµo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hai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ræ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cho</a:t>
            </a:r>
            <a:r>
              <a:rPr lang="en-US" sz="3600" b="1" dirty="0" smtClean="0">
                <a:latin typeface=".VnAvant" pitchFamily="34" charset="0"/>
              </a:rPr>
              <a:t> ®</a:t>
            </a:r>
            <a:r>
              <a:rPr lang="en-US" sz="3600" b="1" dirty="0" err="1" smtClean="0">
                <a:latin typeface=".VnAvant" pitchFamily="34" charset="0"/>
              </a:rPr>
              <a:t>óng</a:t>
            </a:r>
            <a:endParaRPr lang="en-US" sz="3600" b="1" dirty="0">
              <a:latin typeface=".VnAvant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ong h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6617" y="1435100"/>
            <a:ext cx="3666067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6604000" y="1733550"/>
            <a:ext cx="279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7010400" y="2114550"/>
            <a:ext cx="406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7289800" y="2616200"/>
            <a:ext cx="381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7010400" y="3105150"/>
            <a:ext cx="406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6489701" y="3486150"/>
            <a:ext cx="4191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25</a:t>
            </a:r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5882217" y="1581150"/>
            <a:ext cx="38946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4470400" y="2616200"/>
            <a:ext cx="366184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45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4673601" y="3105150"/>
            <a:ext cx="34501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40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5181601" y="3486150"/>
            <a:ext cx="44661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35</a:t>
            </a: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5852584" y="3638550"/>
            <a:ext cx="446616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30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5820834" y="1581150"/>
            <a:ext cx="512233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 </a:t>
            </a:r>
          </a:p>
        </p:txBody>
      </p:sp>
      <p:sp>
        <p:nvSpPr>
          <p:cNvPr id="9231" name="WordArt 15"/>
          <p:cNvSpPr>
            <a:spLocks noChangeArrowheads="1" noChangeShapeType="1" noTextEdit="1"/>
          </p:cNvSpPr>
          <p:nvPr/>
        </p:nvSpPr>
        <p:spPr bwMode="auto">
          <a:xfrm>
            <a:off x="5971117" y="1584325"/>
            <a:ext cx="226483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6026151" y="2774950"/>
            <a:ext cx="139700" cy="968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4267200" y="5581649"/>
            <a:ext cx="3556000" cy="645729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HẾT THỜI GIAN</a:t>
            </a:r>
            <a:endParaRPr lang="vi-VN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235" name="WordArt 19"/>
          <p:cNvSpPr>
            <a:spLocks noChangeArrowheads="1" noChangeShapeType="1" noTextEdit="1"/>
          </p:cNvSpPr>
          <p:nvPr/>
        </p:nvSpPr>
        <p:spPr bwMode="auto">
          <a:xfrm>
            <a:off x="4713818" y="2114550"/>
            <a:ext cx="366183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50</a:t>
            </a:r>
          </a:p>
        </p:txBody>
      </p:sp>
      <p:sp>
        <p:nvSpPr>
          <p:cNvPr id="9236" name="WordArt 20"/>
          <p:cNvSpPr>
            <a:spLocks noChangeArrowheads="1" noChangeShapeType="1" noTextEdit="1"/>
          </p:cNvSpPr>
          <p:nvPr/>
        </p:nvSpPr>
        <p:spPr bwMode="auto">
          <a:xfrm>
            <a:off x="5181600" y="1720850"/>
            <a:ext cx="366184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55</a:t>
            </a:r>
          </a:p>
        </p:txBody>
      </p:sp>
      <p:pic>
        <p:nvPicPr>
          <p:cNvPr id="9230" name="Picture 14" descr="kim phu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8733" y="1428750"/>
            <a:ext cx="3666067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7" name="Picture 21" descr="dongho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4567" y="120650"/>
            <a:ext cx="6032500" cy="4762500"/>
          </a:xfrm>
          <a:prstGeom prst="rect">
            <a:avLst/>
          </a:prstGeom>
          <a:noFill/>
        </p:spPr>
      </p:pic>
      <p:pic>
        <p:nvPicPr>
          <p:cNvPr id="9238" name="Picture 22" descr="slide0002_image02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1" y="4772026"/>
            <a:ext cx="1206500" cy="790575"/>
          </a:xfrm>
          <a:prstGeom prst="rect">
            <a:avLst/>
          </a:prstGeom>
          <a:noFill/>
        </p:spPr>
      </p:pic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4572000" y="5541963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40" name="Picture 24" descr="CHAY XE DA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84800" y="4800600"/>
            <a:ext cx="1202267" cy="787400"/>
          </a:xfrm>
          <a:prstGeom prst="rect">
            <a:avLst/>
          </a:prstGeom>
          <a:noFill/>
        </p:spPr>
      </p:pic>
      <p:pic>
        <p:nvPicPr>
          <p:cNvPr id="27" name="Picture 21" descr="dongho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1" y="0"/>
            <a:ext cx="6032500" cy="4762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60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accel="50000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mph" presetSubtype="2" accel="50000" decel="50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2" accel="50000" decel="5000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mph" presetSubtype="2" accel="50000" decel="5000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accel="50000" decel="5000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mph" presetSubtype="2" accel="50000" decel="5000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mph" presetSubtype="2" accel="50000" decel="5000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mph" presetSubtype="2" accel="50000" decel="5000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mph" presetSubtype="2" accel="50000" decel="5000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accel="50000" decel="5000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0"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1" grpId="0" animBg="1"/>
      <p:bldP spid="9231" grpId="1" animBg="1"/>
      <p:bldP spid="9233" grpId="0" animBg="1"/>
      <p:bldP spid="9235" grpId="0" animBg="1"/>
      <p:bldP spid="92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060" t="24193" r="52279" b="13307"/>
          <a:stretch>
            <a:fillRect/>
          </a:stretch>
        </p:blipFill>
        <p:spPr bwMode="auto">
          <a:xfrm>
            <a:off x="-15766" y="614853"/>
            <a:ext cx="12191999" cy="614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36804"/>
            <a:ext cx="10207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r>
              <a:rPr lang="en-US" sz="3600" b="1" dirty="0" smtClean="0">
                <a:latin typeface=".VnAvant" pitchFamily="34" charset="0"/>
              </a:rPr>
              <a:t>. </a:t>
            </a:r>
            <a:r>
              <a:rPr lang="en-US" sz="3600" b="1" dirty="0" err="1" smtClean="0">
                <a:latin typeface=".VnAvant" pitchFamily="34" charset="0"/>
              </a:rPr>
              <a:t>H¸i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qu</a:t>
            </a:r>
            <a:r>
              <a:rPr lang="en-US" sz="3600" b="1" dirty="0" smtClean="0">
                <a:latin typeface=".VnAvant" pitchFamily="34" charset="0"/>
              </a:rPr>
              <a:t>¶ </a:t>
            </a:r>
            <a:r>
              <a:rPr lang="en-US" sz="3600" b="1" dirty="0" err="1" smtClean="0">
                <a:latin typeface=".VnAvant" pitchFamily="34" charset="0"/>
              </a:rPr>
              <a:t>trªn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c©y</a:t>
            </a:r>
            <a:r>
              <a:rPr lang="en-US" sz="3600" b="1" dirty="0" smtClean="0">
                <a:latin typeface=".VnAvant" pitchFamily="34" charset="0"/>
              </a:rPr>
              <a:t>, </a:t>
            </a:r>
            <a:r>
              <a:rPr lang="en-US" sz="3600" b="1" dirty="0" err="1" smtClean="0">
                <a:latin typeface=".VnAvant" pitchFamily="34" charset="0"/>
              </a:rPr>
              <a:t>xÕp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vµo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hai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ræ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cho</a:t>
            </a:r>
            <a:r>
              <a:rPr lang="en-US" sz="3600" b="1" dirty="0" smtClean="0">
                <a:latin typeface=".VnAvant" pitchFamily="34" charset="0"/>
              </a:rPr>
              <a:t> ®</a:t>
            </a:r>
            <a:r>
              <a:rPr lang="en-US" sz="3600" b="1" dirty="0" err="1" smtClean="0">
                <a:latin typeface=".VnAvant" pitchFamily="34" charset="0"/>
              </a:rPr>
              <a:t>óng</a:t>
            </a:r>
            <a:endParaRPr lang="en-US" sz="3600" b="1" dirty="0">
              <a:latin typeface=".VnAvant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013"/>
            <a:ext cx="12192000" cy="3988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013" y="4374931"/>
            <a:ext cx="11619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KÝnh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chóc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thÇy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c« m¹nh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kháe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chóc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häc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ngoan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ngo·n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!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64" y="142892"/>
            <a:ext cx="1728097" cy="130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5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97" y="3523442"/>
            <a:ext cx="2903484" cy="2903484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26" y="3428234"/>
            <a:ext cx="3300161" cy="309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156" y="3523442"/>
            <a:ext cx="3238057" cy="303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29" y="3612490"/>
            <a:ext cx="3321034" cy="28144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1673" y="177084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71673" y="2182881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XÂY NHÀ CHO THỎ</a:t>
            </a:r>
            <a:endParaRPr lang="en-US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20" name="5-Point Star 19">
            <a:hlinkClick r:id="rId25" action="ppaction://hlinksldjump"/>
          </p:cNvPr>
          <p:cNvSpPr/>
          <p:nvPr/>
        </p:nvSpPr>
        <p:spPr>
          <a:xfrm>
            <a:off x="10893972" y="299546"/>
            <a:ext cx="851338" cy="7725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3592" y="27255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Y </a:t>
            </a:r>
            <a:r>
              <a:rPr lang="en-US" dirty="0" err="1" smtClean="0">
                <a:solidFill>
                  <a:srgbClr val="FFC000"/>
                </a:solidFill>
              </a:rPr>
              <a:t>là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7867" y="47553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C000"/>
                </a:solidFill>
                <a:latin typeface=".VnAvant" pitchFamily="34" charset="0"/>
              </a:rPr>
              <a:t>B. c¸ </a:t>
            </a:r>
            <a:r>
              <a:rPr lang="en-US" sz="4000" dirty="0" err="1" smtClean="0">
                <a:solidFill>
                  <a:srgbClr val="FFC000"/>
                </a:solidFill>
                <a:latin typeface=".VnAvant" pitchFamily="34" charset="0"/>
              </a:rPr>
              <a:t>chÐp</a:t>
            </a:r>
            <a:r>
              <a:rPr lang="en-US" sz="4000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5286" y="475609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C000"/>
                </a:solidFill>
                <a:latin typeface=".VnAvant" pitchFamily="34" charset="0"/>
              </a:rPr>
              <a:t>A. </a:t>
            </a:r>
            <a:r>
              <a:rPr lang="en-US" sz="4000" smtClean="0">
                <a:solidFill>
                  <a:srgbClr val="FFC000"/>
                </a:solidFill>
                <a:latin typeface=".VnAvant" pitchFamily="34" charset="0"/>
              </a:rPr>
              <a:t>c¸ </a:t>
            </a:r>
            <a:r>
              <a:rPr lang="en-US" sz="4000" dirty="0" err="1" smtClean="0">
                <a:solidFill>
                  <a:srgbClr val="FFC000"/>
                </a:solidFill>
                <a:latin typeface=".VnAvant" pitchFamily="34" charset="0"/>
              </a:rPr>
              <a:t>mÌ</a:t>
            </a:r>
            <a:r>
              <a:rPr lang="en-US" sz="4000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FFC000"/>
              </a:solidFill>
              <a:latin typeface=".VnAvant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025075"/>
            <a:ext cx="3918857" cy="17545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04932" y="1562310"/>
            <a:ext cx="407887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40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40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098" name="AutoShape 2" descr="Cá Chép Kho ả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Cá Chép Kho ả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 descr="C:\Desktop\ca chep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69269" y="756745"/>
            <a:ext cx="3998913" cy="2806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15469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4803549"/>
            <a:ext cx="4968019" cy="21002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C000"/>
                </a:solidFill>
                <a:latin typeface=".VnAvant" pitchFamily="34" charset="0"/>
              </a:rPr>
              <a:t>A.   </a:t>
            </a:r>
            <a:r>
              <a:rPr lang="en-US" sz="4800" dirty="0" err="1" smtClean="0">
                <a:solidFill>
                  <a:srgbClr val="FFC000"/>
                </a:solidFill>
                <a:latin typeface=".VnAvant" pitchFamily="34" charset="0"/>
              </a:rPr>
              <a:t>em</a:t>
            </a:r>
            <a:endParaRPr lang="en-US" sz="4800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C000"/>
                </a:solidFill>
                <a:latin typeface=".VnAvant" pitchFamily="34" charset="0"/>
              </a:rPr>
              <a:t>B.    </a:t>
            </a:r>
            <a:r>
              <a:rPr lang="en-US" sz="4800" dirty="0" err="1" smtClean="0">
                <a:solidFill>
                  <a:srgbClr val="FFC000"/>
                </a:solidFill>
                <a:latin typeface=".VnAvant" pitchFamily="34" charset="0"/>
              </a:rPr>
              <a:t>ep</a:t>
            </a:r>
            <a:endParaRPr lang="en-US" sz="4800" dirty="0">
              <a:solidFill>
                <a:srgbClr val="FFC000"/>
              </a:solidFill>
              <a:latin typeface=".VnAvant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81959" y="416262"/>
            <a:ext cx="961276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UTM Avo" panose="02040603050506020204" pitchFamily="18" charset="0"/>
              </a:rPr>
              <a:t>Điền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vần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thích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hợp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vào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chỗ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chấm</a:t>
            </a:r>
            <a:endParaRPr lang="en-US" sz="4000" b="1" dirty="0">
              <a:latin typeface="UTM Avo" pitchFamily="18" charset="0"/>
            </a:endParaRPr>
          </a:p>
          <a:p>
            <a:pPr algn="ctr"/>
            <a:endParaRPr lang="en-US" sz="4000" b="1" dirty="0" smtClean="0">
              <a:solidFill>
                <a:srgbClr val="FFC000"/>
              </a:solidFill>
              <a:latin typeface=".VnAvant" pitchFamily="34" charset="0"/>
            </a:endParaRPr>
          </a:p>
          <a:p>
            <a:pPr algn="ctr"/>
            <a:r>
              <a:rPr lang="en-US" sz="5400" b="1" dirty="0" smtClean="0">
                <a:solidFill>
                  <a:srgbClr val="FFC000"/>
                </a:solidFill>
                <a:latin typeface="UTM Avo" panose="02040603050506020204" pitchFamily="18" charset="0"/>
              </a:rPr>
              <a:t>t……</a:t>
            </a:r>
            <a:r>
              <a:rPr lang="en-US" sz="5400" b="1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thư</a:t>
            </a:r>
            <a:r>
              <a:rPr lang="en-US" sz="5400" b="1" dirty="0" smtClean="0">
                <a:solidFill>
                  <a:srgbClr val="FFC000"/>
                </a:solidFill>
                <a:latin typeface="UTM Avo" panose="02040603050506020204" pitchFamily="18" charset="0"/>
              </a:rPr>
              <a:t>­</a:t>
            </a:r>
          </a:p>
        </p:txBody>
      </p:sp>
      <p:sp>
        <p:nvSpPr>
          <p:cNvPr id="12" name="Left Arrow 11">
            <a:hlinkClick r:id="rId9" action="ppaction://hlinksldjump"/>
          </p:cNvPr>
          <p:cNvSpPr/>
          <p:nvPr/>
        </p:nvSpPr>
        <p:spPr>
          <a:xfrm>
            <a:off x="8592207" y="5754414"/>
            <a:ext cx="1529255" cy="7252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4849344"/>
            <a:ext cx="4310880" cy="19830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C000"/>
                </a:solidFill>
                <a:latin typeface=".VnAvant" pitchFamily="34" charset="0"/>
              </a:rPr>
              <a:t>B. </a:t>
            </a:r>
            <a:r>
              <a:rPr lang="en-US" sz="4400" dirty="0" err="1" smtClean="0">
                <a:solidFill>
                  <a:srgbClr val="FFC000"/>
                </a:solidFill>
                <a:latin typeface=".VnAvant" pitchFamily="34" charset="0"/>
              </a:rPr>
              <a:t>ep</a:t>
            </a:r>
            <a:endParaRPr lang="en-US" sz="4400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C000"/>
                </a:solidFill>
                <a:latin typeface=".VnAvant" pitchFamily="34" charset="0"/>
              </a:rPr>
              <a:t>A. </a:t>
            </a:r>
            <a:r>
              <a:rPr lang="en-US" sz="4000" dirty="0" err="1" smtClean="0">
                <a:solidFill>
                  <a:srgbClr val="FFC000"/>
                </a:solidFill>
                <a:latin typeface=".VnAvant" pitchFamily="34" charset="0"/>
              </a:rPr>
              <a:t>em</a:t>
            </a:r>
            <a:endParaRPr lang="en-US" sz="4000" dirty="0">
              <a:solidFill>
                <a:srgbClr val="FFC000"/>
              </a:solidFill>
              <a:latin typeface=".VnAvant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79" y="416262"/>
            <a:ext cx="4614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3380" y="416262"/>
            <a:ext cx="8315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</a:rPr>
              <a:t>Điền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vần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thích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hợp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vào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chỗ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chấm</a:t>
            </a:r>
            <a:endParaRPr lang="en-US" sz="3600" b="1" dirty="0">
              <a:latin typeface="UTM Avo" pitchFamily="18" charset="0"/>
            </a:endParaRPr>
          </a:p>
          <a:p>
            <a:pPr algn="ctr"/>
            <a:endParaRPr lang="en-US" sz="5400" b="1" dirty="0">
              <a:latin typeface=".VnAvant" pitchFamily="34" charset="0"/>
            </a:endParaRPr>
          </a:p>
          <a:p>
            <a:pPr algn="ctr"/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lễ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ph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…….</a:t>
            </a:r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1158" y="1576552"/>
            <a:ext cx="110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3" y="4876800"/>
            <a:ext cx="3951379" cy="19153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779" y="235974"/>
            <a:ext cx="11634951" cy="49193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9586" y="5381849"/>
            <a:ext cx="1844566" cy="10977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8262" y="5605164"/>
            <a:ext cx="1596547" cy="8429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62018" y="53597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86855" y="5367765"/>
            <a:ext cx="96514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8547" y="273980"/>
            <a:ext cx="116869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vẽ</a:t>
            </a:r>
            <a:endParaRPr lang="en-US" sz="32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200" dirty="0" smtClean="0">
                <a:latin typeface="UTM Avo" panose="02040603050506020204" pitchFamily="18" charset="0"/>
              </a:rPr>
              <a:t>    </a:t>
            </a:r>
            <a:r>
              <a:rPr lang="en-US" sz="3200" dirty="0" err="1" smtClean="0">
                <a:latin typeface="UTM Avo" panose="02040603050506020204" pitchFamily="18" charset="0"/>
              </a:rPr>
              <a:t>Cá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chép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và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gà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nhí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thi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vẽ</a:t>
            </a:r>
            <a:r>
              <a:rPr lang="en-US" sz="32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200" dirty="0" smtClean="0">
                <a:latin typeface="UTM Avo" panose="02040603050506020204" pitchFamily="18" charset="0"/>
              </a:rPr>
              <a:t>    </a:t>
            </a:r>
            <a:r>
              <a:rPr lang="en-US" sz="3200" dirty="0" err="1" smtClean="0">
                <a:latin typeface="UTM Avo" panose="02040603050506020204" pitchFamily="18" charset="0"/>
              </a:rPr>
              <a:t>Cá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chép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vẽ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nó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làm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vua</a:t>
            </a:r>
            <a:r>
              <a:rPr lang="en-US" sz="3200" dirty="0" smtClean="0">
                <a:latin typeface="UTM Avo" panose="020406030505060202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</a:rPr>
              <a:t>Gà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nhí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vẽ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gà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chăm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lũ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</a:p>
          <a:p>
            <a:r>
              <a:rPr lang="en-US" sz="3200" dirty="0" err="1" smtClean="0">
                <a:latin typeface="UTM Avo" panose="02040603050506020204" pitchFamily="18" charset="0"/>
              </a:rPr>
              <a:t>gà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em</a:t>
            </a:r>
            <a:r>
              <a:rPr lang="en-US" sz="32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200" dirty="0" smtClean="0">
                <a:latin typeface="UTM Avo" panose="02040603050506020204" pitchFamily="18" charset="0"/>
              </a:rPr>
              <a:t>    </a:t>
            </a:r>
            <a:r>
              <a:rPr lang="en-US" sz="3200" dirty="0" err="1" smtClean="0">
                <a:latin typeface="UTM Avo" panose="02040603050506020204" pitchFamily="18" charset="0"/>
              </a:rPr>
              <a:t>Cô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cò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chú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trắm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chấm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thi</a:t>
            </a:r>
            <a:r>
              <a:rPr lang="en-US" sz="3200" dirty="0" smtClean="0">
                <a:latin typeface="UTM Avo" panose="020406030505060202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</a:rPr>
              <a:t>Họ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cho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là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gà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nhí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vẽ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vừa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đẹp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vừa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latin typeface="UTM Avo" panose="02040603050506020204" pitchFamily="18" charset="0"/>
              </a:rPr>
              <a:t> ý </a:t>
            </a:r>
            <a:r>
              <a:rPr lang="en-US" sz="3200" dirty="0" err="1" smtClean="0">
                <a:latin typeface="UTM Avo" panose="02040603050506020204" pitchFamily="18" charset="0"/>
              </a:rPr>
              <a:t>nghĩa</a:t>
            </a:r>
            <a:r>
              <a:rPr lang="en-US" sz="3200" dirty="0" smtClean="0">
                <a:latin typeface="UTM Avo" panose="02040603050506020204" pitchFamily="18" charset="0"/>
              </a:rPr>
              <a:t>.  </a:t>
            </a:r>
          </a:p>
          <a:p>
            <a:pPr algn="ctr"/>
            <a:endParaRPr lang="en-US" sz="3600" b="1" dirty="0" smtClean="0">
              <a:latin typeface="UTM Avo" panose="02040603050506020204" pitchFamily="18" charset="0"/>
            </a:endParaRPr>
          </a:p>
          <a:p>
            <a:pPr algn="ctr"/>
            <a:endParaRPr lang="en-US" sz="5400" b="1" dirty="0">
              <a:latin typeface="UTM Avo" pitchFamily="18" charset="0"/>
            </a:endParaRPr>
          </a:p>
          <a:p>
            <a:pPr algn="ctr"/>
            <a:endParaRPr lang="en-US" sz="5400" b="1" dirty="0" smtClean="0">
              <a:solidFill>
                <a:srgbClr val="FFC000"/>
              </a:solidFill>
              <a:latin typeface=".VnAvant" pitchFamily="34" charset="0"/>
            </a:endParaRPr>
          </a:p>
        </p:txBody>
      </p:sp>
      <p:pic>
        <p:nvPicPr>
          <p:cNvPr id="1026" name="Picture 2" descr="C:\Desktop\tmÆt c­ê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63007" y="5357343"/>
            <a:ext cx="1450428" cy="1166320"/>
          </a:xfrm>
          <a:prstGeom prst="rect">
            <a:avLst/>
          </a:prstGeom>
          <a:noFill/>
        </p:spPr>
      </p:pic>
      <p:pic>
        <p:nvPicPr>
          <p:cNvPr id="1027" name="Picture 3" descr="C:\Desktop\tải xuống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38862" y="5580994"/>
            <a:ext cx="1452890" cy="930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3872" y="1655371"/>
            <a:ext cx="3294994" cy="117723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.VnAvant" pitchFamily="34" charset="0"/>
              </a:rPr>
              <a:t>ªm</a:t>
            </a:r>
            <a:endParaRPr lang="en-US" sz="72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3923" y="1655371"/>
            <a:ext cx="3294994" cy="117723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.VnAvant" pitchFamily="34" charset="0"/>
              </a:rPr>
              <a:t>ªp</a:t>
            </a:r>
            <a:endParaRPr lang="en-US" sz="72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22563" t="28783" r="56723" b="38652"/>
          <a:stretch>
            <a:fillRect/>
          </a:stretch>
        </p:blipFill>
        <p:spPr bwMode="auto">
          <a:xfrm>
            <a:off x="863115" y="772510"/>
            <a:ext cx="10377704" cy="56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198</Words>
  <Application>Microsoft Office PowerPoint</Application>
  <PresentationFormat>Widescreen</PresentationFormat>
  <Paragraphs>51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宋体</vt:lpstr>
      <vt:lpstr>.VnAvant</vt:lpstr>
      <vt:lpstr>Arial</vt:lpstr>
      <vt:lpstr>Bodoni MT</vt:lpstr>
      <vt:lpstr>Bungee Inline</vt:lpstr>
      <vt:lpstr>Calibri</vt:lpstr>
      <vt:lpstr>Calibri Light</vt:lpstr>
      <vt:lpstr>DokChampa</vt:lpstr>
      <vt:lpstr>HP001 4 hàng</vt:lpstr>
      <vt:lpstr>Impact</vt:lpstr>
      <vt:lpstr>Tahoma</vt:lpstr>
      <vt:lpstr>Times New Roman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Admin</cp:lastModifiedBy>
  <cp:revision>445</cp:revision>
  <dcterms:created xsi:type="dcterms:W3CDTF">2017-09-16T09:15:00Z</dcterms:created>
  <dcterms:modified xsi:type="dcterms:W3CDTF">2023-10-24T16:50:24Z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