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6" r:id="rId1"/>
  </p:sldMasterIdLst>
  <p:notesMasterIdLst>
    <p:notesMasterId r:id="rId31"/>
  </p:notesMasterIdLst>
  <p:sldIdLst>
    <p:sldId id="300" r:id="rId2"/>
    <p:sldId id="261" r:id="rId3"/>
    <p:sldId id="263" r:id="rId4"/>
    <p:sldId id="259" r:id="rId5"/>
    <p:sldId id="280" r:id="rId6"/>
    <p:sldId id="281" r:id="rId7"/>
    <p:sldId id="282" r:id="rId8"/>
    <p:sldId id="283" r:id="rId9"/>
    <p:sldId id="286" r:id="rId10"/>
    <p:sldId id="287" r:id="rId11"/>
    <p:sldId id="288" r:id="rId12"/>
    <p:sldId id="291" r:id="rId13"/>
    <p:sldId id="274" r:id="rId14"/>
    <p:sldId id="275" r:id="rId15"/>
    <p:sldId id="277" r:id="rId16"/>
    <p:sldId id="269" r:id="rId17"/>
    <p:sldId id="272" r:id="rId18"/>
    <p:sldId id="273" r:id="rId19"/>
    <p:sldId id="292" r:id="rId20"/>
    <p:sldId id="296" r:id="rId21"/>
    <p:sldId id="297" r:id="rId22"/>
    <p:sldId id="293" r:id="rId23"/>
    <p:sldId id="270" r:id="rId24"/>
    <p:sldId id="295" r:id="rId25"/>
    <p:sldId id="271" r:id="rId26"/>
    <p:sldId id="267" r:id="rId27"/>
    <p:sldId id="266" r:id="rId28"/>
    <p:sldId id="298" r:id="rId29"/>
    <p:sldId id="299" r:id="rId30"/>
  </p:sldIdLst>
  <p:sldSz cx="9144000" cy="6858000" type="screen4x3"/>
  <p:notesSz cx="6858000" cy="9144000"/>
  <p:embeddedFontLst>
    <p:embeddedFont>
      <p:font typeface="Wingdings 3" pitchFamily="18" charset="2"/>
      <p:regular r:id="rId32"/>
    </p:embeddedFont>
    <p:embeddedFont>
      <p:font typeface="Trebuchet MS" pitchFamily="34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4294967295" orient="horz" pos="2160" userDrawn="1">
          <p15:clr>
            <a:srgbClr val="A4A3A4"/>
          </p15:clr>
        </p15:guide>
        <p15:guide id="4294967295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88" autoAdjust="0"/>
    <p:restoredTop sz="94624" autoAdjust="0"/>
  </p:normalViewPr>
  <p:slideViewPr>
    <p:cSldViewPr>
      <p:cViewPr varScale="1">
        <p:scale>
          <a:sx n="63" d="100"/>
          <a:sy n="63" d="100"/>
        </p:scale>
        <p:origin x="-159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6D54E-7EE9-4E38-9580-F9EE3E3B58F5}" type="datetimeFigureOut">
              <a:rPr lang="en-US" smtClean="0"/>
              <a:t>4/25/2024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526ED-BB5B-4513-9846-5F726018D2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17c57933a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17c57933a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51266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12203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4477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71233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567063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57734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69055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5281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1508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8473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765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432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635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11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300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793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289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D8F9A-C756-4F62-832E-AC3795EA7459}" type="datetimeFigureOut">
              <a:rPr lang="en-US" smtClean="0"/>
              <a:pPr/>
              <a:t>4/25/2024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10B1BC-B82D-4B37-B635-5AB543209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6124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congan.com.vn/dulieu6/tainangiaothong200210.jpg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2.mp4" TargetMode="External"/><Relationship Id="rId2" Type="http://schemas.openxmlformats.org/officeDocument/2006/relationships/slideLayout" Target="../slideLayouts/slideLayout1.xml"/><Relationship Id="rId1" Type="http://schemas.openxmlformats.org/officeDocument/2006/relationships/video" Target="file:///E:\trung%20thu\2.mp4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80;p42"/>
          <p:cNvGrpSpPr/>
          <p:nvPr/>
        </p:nvGrpSpPr>
        <p:grpSpPr>
          <a:xfrm>
            <a:off x="458701" y="335145"/>
            <a:ext cx="1820634" cy="1647731"/>
            <a:chOff x="1862838" y="1300125"/>
            <a:chExt cx="1247950" cy="847075"/>
          </a:xfrm>
        </p:grpSpPr>
        <p:sp>
          <p:nvSpPr>
            <p:cNvPr id="481" name="Google Shape;481;p42"/>
            <p:cNvSpPr/>
            <p:nvPr/>
          </p:nvSpPr>
          <p:spPr>
            <a:xfrm>
              <a:off x="1877963" y="2064075"/>
              <a:ext cx="129650" cy="78875"/>
            </a:xfrm>
            <a:custGeom>
              <a:avLst/>
              <a:gdLst/>
              <a:ahLst/>
              <a:cxnLst/>
              <a:rect l="l" t="t" r="r" b="b"/>
              <a:pathLst>
                <a:path w="5186" h="3155" extrusionOk="0">
                  <a:moveTo>
                    <a:pt x="2862" y="1"/>
                  </a:moveTo>
                  <a:cubicBezTo>
                    <a:pt x="2063" y="1"/>
                    <a:pt x="1286" y="131"/>
                    <a:pt x="721" y="530"/>
                  </a:cubicBezTo>
                  <a:cubicBezTo>
                    <a:pt x="490" y="703"/>
                    <a:pt x="260" y="962"/>
                    <a:pt x="116" y="1250"/>
                  </a:cubicBezTo>
                  <a:cubicBezTo>
                    <a:pt x="0" y="1452"/>
                    <a:pt x="0" y="1682"/>
                    <a:pt x="58" y="1913"/>
                  </a:cubicBezTo>
                  <a:cubicBezTo>
                    <a:pt x="87" y="2143"/>
                    <a:pt x="202" y="2345"/>
                    <a:pt x="346" y="2546"/>
                  </a:cubicBezTo>
                  <a:cubicBezTo>
                    <a:pt x="490" y="2719"/>
                    <a:pt x="692" y="2863"/>
                    <a:pt x="951" y="2978"/>
                  </a:cubicBezTo>
                  <a:cubicBezTo>
                    <a:pt x="1237" y="3096"/>
                    <a:pt x="1571" y="3155"/>
                    <a:pt x="1926" y="3155"/>
                  </a:cubicBezTo>
                  <a:cubicBezTo>
                    <a:pt x="2180" y="3155"/>
                    <a:pt x="2444" y="3125"/>
                    <a:pt x="2708" y="3065"/>
                  </a:cubicBezTo>
                  <a:cubicBezTo>
                    <a:pt x="3082" y="3007"/>
                    <a:pt x="3515" y="2863"/>
                    <a:pt x="3975" y="2633"/>
                  </a:cubicBezTo>
                  <a:cubicBezTo>
                    <a:pt x="4321" y="2489"/>
                    <a:pt x="4695" y="2316"/>
                    <a:pt x="5012" y="2143"/>
                  </a:cubicBezTo>
                  <a:cubicBezTo>
                    <a:pt x="5099" y="2114"/>
                    <a:pt x="5128" y="2057"/>
                    <a:pt x="5185" y="2028"/>
                  </a:cubicBezTo>
                  <a:cubicBezTo>
                    <a:pt x="4984" y="1855"/>
                    <a:pt x="4868" y="1682"/>
                    <a:pt x="4839" y="1481"/>
                  </a:cubicBezTo>
                  <a:cubicBezTo>
                    <a:pt x="4724" y="1049"/>
                    <a:pt x="4667" y="588"/>
                    <a:pt x="4580" y="156"/>
                  </a:cubicBezTo>
                  <a:cubicBezTo>
                    <a:pt x="4045" y="70"/>
                    <a:pt x="3447" y="1"/>
                    <a:pt x="28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" name="Google Shape;482;p42"/>
            <p:cNvGrpSpPr/>
            <p:nvPr/>
          </p:nvGrpSpPr>
          <p:grpSpPr>
            <a:xfrm>
              <a:off x="1862838" y="1300125"/>
              <a:ext cx="1247950" cy="847075"/>
              <a:chOff x="1862838" y="1300125"/>
              <a:chExt cx="1247950" cy="847075"/>
            </a:xfrm>
          </p:grpSpPr>
          <p:sp>
            <p:nvSpPr>
              <p:cNvPr id="483" name="Google Shape;483;p42"/>
              <p:cNvSpPr/>
              <p:nvPr/>
            </p:nvSpPr>
            <p:spPr>
              <a:xfrm>
                <a:off x="2833538" y="1390700"/>
                <a:ext cx="101550" cy="114875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595" extrusionOk="0">
                    <a:moveTo>
                      <a:pt x="2545" y="0"/>
                    </a:moveTo>
                    <a:cubicBezTo>
                      <a:pt x="1890" y="0"/>
                      <a:pt x="1123" y="471"/>
                      <a:pt x="605" y="1541"/>
                    </a:cubicBezTo>
                    <a:cubicBezTo>
                      <a:pt x="404" y="2002"/>
                      <a:pt x="144" y="2694"/>
                      <a:pt x="0" y="3414"/>
                    </a:cubicBezTo>
                    <a:cubicBezTo>
                      <a:pt x="144" y="3471"/>
                      <a:pt x="288" y="3558"/>
                      <a:pt x="432" y="3644"/>
                    </a:cubicBezTo>
                    <a:cubicBezTo>
                      <a:pt x="807" y="3875"/>
                      <a:pt x="1181" y="4134"/>
                      <a:pt x="1527" y="4335"/>
                    </a:cubicBezTo>
                    <a:cubicBezTo>
                      <a:pt x="1585" y="4364"/>
                      <a:pt x="1613" y="4364"/>
                      <a:pt x="1642" y="4393"/>
                    </a:cubicBezTo>
                    <a:cubicBezTo>
                      <a:pt x="1729" y="4451"/>
                      <a:pt x="1786" y="4508"/>
                      <a:pt x="1901" y="4595"/>
                    </a:cubicBezTo>
                    <a:cubicBezTo>
                      <a:pt x="3803" y="2809"/>
                      <a:pt x="4062" y="1340"/>
                      <a:pt x="3601" y="591"/>
                    </a:cubicBezTo>
                    <a:cubicBezTo>
                      <a:pt x="3370" y="210"/>
                      <a:pt x="2983" y="0"/>
                      <a:pt x="25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42"/>
              <p:cNvSpPr/>
              <p:nvPr/>
            </p:nvSpPr>
            <p:spPr>
              <a:xfrm>
                <a:off x="2989788" y="1536300"/>
                <a:ext cx="120300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4388" extrusionOk="0">
                    <a:moveTo>
                      <a:pt x="3258" y="1"/>
                    </a:moveTo>
                    <a:cubicBezTo>
                      <a:pt x="2721" y="1"/>
                      <a:pt x="2078" y="247"/>
                      <a:pt x="1441" y="845"/>
                    </a:cubicBezTo>
                    <a:cubicBezTo>
                      <a:pt x="980" y="1277"/>
                      <a:pt x="433" y="2054"/>
                      <a:pt x="59" y="2717"/>
                    </a:cubicBezTo>
                    <a:cubicBezTo>
                      <a:pt x="59" y="2774"/>
                      <a:pt x="1" y="2774"/>
                      <a:pt x="1" y="2803"/>
                    </a:cubicBezTo>
                    <a:lnTo>
                      <a:pt x="116" y="2803"/>
                    </a:lnTo>
                    <a:cubicBezTo>
                      <a:pt x="203" y="2918"/>
                      <a:pt x="260" y="2976"/>
                      <a:pt x="347" y="3091"/>
                    </a:cubicBezTo>
                    <a:cubicBezTo>
                      <a:pt x="404" y="3206"/>
                      <a:pt x="491" y="3293"/>
                      <a:pt x="577" y="3379"/>
                    </a:cubicBezTo>
                    <a:cubicBezTo>
                      <a:pt x="663" y="3494"/>
                      <a:pt x="721" y="3581"/>
                      <a:pt x="836" y="3696"/>
                    </a:cubicBezTo>
                    <a:lnTo>
                      <a:pt x="865" y="3783"/>
                    </a:lnTo>
                    <a:cubicBezTo>
                      <a:pt x="865" y="3783"/>
                      <a:pt x="894" y="3811"/>
                      <a:pt x="894" y="3840"/>
                    </a:cubicBezTo>
                    <a:cubicBezTo>
                      <a:pt x="1009" y="4013"/>
                      <a:pt x="1038" y="4215"/>
                      <a:pt x="1038" y="4387"/>
                    </a:cubicBezTo>
                    <a:cubicBezTo>
                      <a:pt x="1124" y="4359"/>
                      <a:pt x="1182" y="4359"/>
                      <a:pt x="1239" y="4301"/>
                    </a:cubicBezTo>
                    <a:cubicBezTo>
                      <a:pt x="4005" y="3264"/>
                      <a:pt x="4811" y="1824"/>
                      <a:pt x="4552" y="902"/>
                    </a:cubicBezTo>
                    <a:cubicBezTo>
                      <a:pt x="4410" y="365"/>
                      <a:pt x="3912" y="1"/>
                      <a:pt x="325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42"/>
              <p:cNvSpPr/>
              <p:nvPr/>
            </p:nvSpPr>
            <p:spPr>
              <a:xfrm>
                <a:off x="2739213" y="1342825"/>
                <a:ext cx="90750" cy="112350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4494" extrusionOk="0">
                    <a:moveTo>
                      <a:pt x="2146" y="1"/>
                    </a:moveTo>
                    <a:cubicBezTo>
                      <a:pt x="2058" y="1"/>
                      <a:pt x="1966" y="10"/>
                      <a:pt x="1872" y="29"/>
                    </a:cubicBezTo>
                    <a:cubicBezTo>
                      <a:pt x="576" y="346"/>
                      <a:pt x="86" y="2103"/>
                      <a:pt x="0" y="3629"/>
                    </a:cubicBezTo>
                    <a:lnTo>
                      <a:pt x="317" y="3716"/>
                    </a:lnTo>
                    <a:cubicBezTo>
                      <a:pt x="951" y="3946"/>
                      <a:pt x="1584" y="4205"/>
                      <a:pt x="2189" y="4493"/>
                    </a:cubicBezTo>
                    <a:cubicBezTo>
                      <a:pt x="2938" y="3485"/>
                      <a:pt x="3629" y="2247"/>
                      <a:pt x="3370" y="1152"/>
                    </a:cubicBezTo>
                    <a:cubicBezTo>
                      <a:pt x="3313" y="806"/>
                      <a:pt x="3169" y="518"/>
                      <a:pt x="2967" y="346"/>
                    </a:cubicBezTo>
                    <a:cubicBezTo>
                      <a:pt x="2742" y="120"/>
                      <a:pt x="2463" y="1"/>
                      <a:pt x="2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42"/>
              <p:cNvSpPr/>
              <p:nvPr/>
            </p:nvSpPr>
            <p:spPr>
              <a:xfrm>
                <a:off x="2917788" y="1456475"/>
                <a:ext cx="108050" cy="112475"/>
              </a:xfrm>
              <a:custGeom>
                <a:avLst/>
                <a:gdLst/>
                <a:ahLst/>
                <a:cxnLst/>
                <a:rect l="l" t="t" r="r" b="b"/>
                <a:pathLst>
                  <a:path w="4322" h="4499" extrusionOk="0">
                    <a:moveTo>
                      <a:pt x="2946" y="1"/>
                    </a:moveTo>
                    <a:cubicBezTo>
                      <a:pt x="2347" y="1"/>
                      <a:pt x="1626" y="343"/>
                      <a:pt x="1009" y="1157"/>
                    </a:cubicBezTo>
                    <a:cubicBezTo>
                      <a:pt x="692" y="1589"/>
                      <a:pt x="289" y="2367"/>
                      <a:pt x="0" y="3087"/>
                    </a:cubicBezTo>
                    <a:cubicBezTo>
                      <a:pt x="116" y="3145"/>
                      <a:pt x="173" y="3231"/>
                      <a:pt x="289" y="3289"/>
                    </a:cubicBezTo>
                    <a:cubicBezTo>
                      <a:pt x="375" y="3317"/>
                      <a:pt x="404" y="3404"/>
                      <a:pt x="461" y="3461"/>
                    </a:cubicBezTo>
                    <a:cubicBezTo>
                      <a:pt x="577" y="3577"/>
                      <a:pt x="692" y="3663"/>
                      <a:pt x="807" y="3749"/>
                    </a:cubicBezTo>
                    <a:lnTo>
                      <a:pt x="836" y="3807"/>
                    </a:lnTo>
                    <a:cubicBezTo>
                      <a:pt x="893" y="3865"/>
                      <a:pt x="980" y="3893"/>
                      <a:pt x="1009" y="3980"/>
                    </a:cubicBezTo>
                    <a:cubicBezTo>
                      <a:pt x="1124" y="4038"/>
                      <a:pt x="1181" y="4153"/>
                      <a:pt x="1297" y="4210"/>
                    </a:cubicBezTo>
                    <a:lnTo>
                      <a:pt x="1527" y="4441"/>
                    </a:lnTo>
                    <a:lnTo>
                      <a:pt x="1585" y="4498"/>
                    </a:lnTo>
                    <a:cubicBezTo>
                      <a:pt x="3716" y="3173"/>
                      <a:pt x="4321" y="1848"/>
                      <a:pt x="4177" y="984"/>
                    </a:cubicBezTo>
                    <a:cubicBezTo>
                      <a:pt x="4074" y="379"/>
                      <a:pt x="3577" y="1"/>
                      <a:pt x="29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" name="Google Shape;487;p42"/>
              <p:cNvGrpSpPr/>
              <p:nvPr/>
            </p:nvGrpSpPr>
            <p:grpSpPr>
              <a:xfrm>
                <a:off x="1862838" y="1300125"/>
                <a:ext cx="1247950" cy="847075"/>
                <a:chOff x="1862838" y="1300125"/>
                <a:chExt cx="1247950" cy="847075"/>
              </a:xfrm>
            </p:grpSpPr>
            <p:sp>
              <p:nvSpPr>
                <p:cNvPr id="488" name="Google Shape;488;p42"/>
                <p:cNvSpPr/>
                <p:nvPr/>
              </p:nvSpPr>
              <p:spPr>
                <a:xfrm>
                  <a:off x="1985263" y="1399700"/>
                  <a:ext cx="1031925" cy="7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77" h="28666" extrusionOk="0">
                      <a:moveTo>
                        <a:pt x="22007" y="0"/>
                      </a:moveTo>
                      <a:cubicBezTo>
                        <a:pt x="21459" y="0"/>
                        <a:pt x="20941" y="58"/>
                        <a:pt x="20393" y="116"/>
                      </a:cubicBezTo>
                      <a:cubicBezTo>
                        <a:pt x="19702" y="202"/>
                        <a:pt x="18982" y="317"/>
                        <a:pt x="18291" y="461"/>
                      </a:cubicBezTo>
                      <a:cubicBezTo>
                        <a:pt x="18147" y="490"/>
                        <a:pt x="18060" y="490"/>
                        <a:pt x="17916" y="519"/>
                      </a:cubicBezTo>
                      <a:cubicBezTo>
                        <a:pt x="17369" y="634"/>
                        <a:pt x="16851" y="778"/>
                        <a:pt x="16332" y="922"/>
                      </a:cubicBezTo>
                      <a:cubicBezTo>
                        <a:pt x="15526" y="1153"/>
                        <a:pt x="14748" y="1412"/>
                        <a:pt x="13941" y="1786"/>
                      </a:cubicBezTo>
                      <a:lnTo>
                        <a:pt x="13913" y="1786"/>
                      </a:lnTo>
                      <a:cubicBezTo>
                        <a:pt x="13653" y="1901"/>
                        <a:pt x="13452" y="1988"/>
                        <a:pt x="13192" y="2103"/>
                      </a:cubicBezTo>
                      <a:cubicBezTo>
                        <a:pt x="12933" y="2218"/>
                        <a:pt x="12674" y="2334"/>
                        <a:pt x="12472" y="2478"/>
                      </a:cubicBezTo>
                      <a:cubicBezTo>
                        <a:pt x="11723" y="2852"/>
                        <a:pt x="10946" y="3284"/>
                        <a:pt x="10283" y="3774"/>
                      </a:cubicBezTo>
                      <a:cubicBezTo>
                        <a:pt x="9794" y="4062"/>
                        <a:pt x="9362" y="4379"/>
                        <a:pt x="8929" y="4695"/>
                      </a:cubicBezTo>
                      <a:cubicBezTo>
                        <a:pt x="8267" y="5214"/>
                        <a:pt x="7604" y="5761"/>
                        <a:pt x="7028" y="6337"/>
                      </a:cubicBezTo>
                      <a:cubicBezTo>
                        <a:pt x="6625" y="6712"/>
                        <a:pt x="6280" y="7115"/>
                        <a:pt x="5876" y="7489"/>
                      </a:cubicBezTo>
                      <a:cubicBezTo>
                        <a:pt x="5300" y="8123"/>
                        <a:pt x="4810" y="8757"/>
                        <a:pt x="4321" y="9419"/>
                      </a:cubicBezTo>
                      <a:cubicBezTo>
                        <a:pt x="4004" y="9880"/>
                        <a:pt x="3687" y="10341"/>
                        <a:pt x="3399" y="10802"/>
                      </a:cubicBezTo>
                      <a:cubicBezTo>
                        <a:pt x="2967" y="11493"/>
                        <a:pt x="2564" y="12213"/>
                        <a:pt x="2247" y="12933"/>
                      </a:cubicBezTo>
                      <a:cubicBezTo>
                        <a:pt x="1988" y="13452"/>
                        <a:pt x="1786" y="13999"/>
                        <a:pt x="1556" y="14518"/>
                      </a:cubicBezTo>
                      <a:cubicBezTo>
                        <a:pt x="1268" y="15238"/>
                        <a:pt x="1008" y="16016"/>
                        <a:pt x="836" y="16736"/>
                      </a:cubicBezTo>
                      <a:cubicBezTo>
                        <a:pt x="692" y="17312"/>
                        <a:pt x="547" y="17888"/>
                        <a:pt x="432" y="18464"/>
                      </a:cubicBezTo>
                      <a:cubicBezTo>
                        <a:pt x="288" y="19184"/>
                        <a:pt x="202" y="19933"/>
                        <a:pt x="115" y="20682"/>
                      </a:cubicBezTo>
                      <a:cubicBezTo>
                        <a:pt x="58" y="21287"/>
                        <a:pt x="0" y="21949"/>
                        <a:pt x="0" y="22554"/>
                      </a:cubicBezTo>
                      <a:cubicBezTo>
                        <a:pt x="0" y="23245"/>
                        <a:pt x="0" y="23965"/>
                        <a:pt x="87" y="24657"/>
                      </a:cubicBezTo>
                      <a:cubicBezTo>
                        <a:pt x="115" y="25290"/>
                        <a:pt x="231" y="25953"/>
                        <a:pt x="346" y="26587"/>
                      </a:cubicBezTo>
                      <a:cubicBezTo>
                        <a:pt x="403" y="27019"/>
                        <a:pt x="519" y="27480"/>
                        <a:pt x="576" y="27912"/>
                      </a:cubicBezTo>
                      <a:cubicBezTo>
                        <a:pt x="634" y="28142"/>
                        <a:pt x="720" y="28286"/>
                        <a:pt x="864" y="28430"/>
                      </a:cubicBezTo>
                      <a:cubicBezTo>
                        <a:pt x="1035" y="28579"/>
                        <a:pt x="1268" y="28665"/>
                        <a:pt x="1517" y="28665"/>
                      </a:cubicBezTo>
                      <a:cubicBezTo>
                        <a:pt x="1605" y="28665"/>
                        <a:pt x="1696" y="28654"/>
                        <a:pt x="1786" y="28632"/>
                      </a:cubicBezTo>
                      <a:cubicBezTo>
                        <a:pt x="2852" y="28344"/>
                        <a:pt x="4465" y="27883"/>
                        <a:pt x="4465" y="27883"/>
                      </a:cubicBezTo>
                      <a:lnTo>
                        <a:pt x="8152" y="26875"/>
                      </a:lnTo>
                      <a:lnTo>
                        <a:pt x="9477" y="26529"/>
                      </a:lnTo>
                      <a:lnTo>
                        <a:pt x="14546" y="25118"/>
                      </a:lnTo>
                      <a:cubicBezTo>
                        <a:pt x="15065" y="24974"/>
                        <a:pt x="15382" y="24455"/>
                        <a:pt x="15266" y="23965"/>
                      </a:cubicBezTo>
                      <a:cubicBezTo>
                        <a:pt x="14777" y="20682"/>
                        <a:pt x="16476" y="17369"/>
                        <a:pt x="19587" y="15929"/>
                      </a:cubicBezTo>
                      <a:cubicBezTo>
                        <a:pt x="20619" y="15456"/>
                        <a:pt x="21704" y="15231"/>
                        <a:pt x="22772" y="15231"/>
                      </a:cubicBezTo>
                      <a:cubicBezTo>
                        <a:pt x="24954" y="15231"/>
                        <a:pt x="27066" y="16167"/>
                        <a:pt x="28516" y="17830"/>
                      </a:cubicBezTo>
                      <a:cubicBezTo>
                        <a:pt x="28725" y="18073"/>
                        <a:pt x="29028" y="18201"/>
                        <a:pt x="29330" y="18201"/>
                      </a:cubicBezTo>
                      <a:cubicBezTo>
                        <a:pt x="29529" y="18201"/>
                        <a:pt x="29727" y="18146"/>
                        <a:pt x="29899" y="18032"/>
                      </a:cubicBezTo>
                      <a:lnTo>
                        <a:pt x="35400" y="14316"/>
                      </a:lnTo>
                      <a:lnTo>
                        <a:pt x="38540" y="12185"/>
                      </a:lnTo>
                      <a:lnTo>
                        <a:pt x="39807" y="11320"/>
                      </a:lnTo>
                      <a:lnTo>
                        <a:pt x="40816" y="10629"/>
                      </a:lnTo>
                      <a:cubicBezTo>
                        <a:pt x="41104" y="10428"/>
                        <a:pt x="41248" y="10139"/>
                        <a:pt x="41276" y="9794"/>
                      </a:cubicBezTo>
                      <a:cubicBezTo>
                        <a:pt x="41248" y="9679"/>
                        <a:pt x="41161" y="9477"/>
                        <a:pt x="41046" y="9304"/>
                      </a:cubicBezTo>
                      <a:cubicBezTo>
                        <a:pt x="41046" y="9275"/>
                        <a:pt x="41017" y="9275"/>
                        <a:pt x="41017" y="9247"/>
                      </a:cubicBezTo>
                      <a:lnTo>
                        <a:pt x="40988" y="9160"/>
                      </a:lnTo>
                      <a:cubicBezTo>
                        <a:pt x="40902" y="9045"/>
                        <a:pt x="40844" y="8958"/>
                        <a:pt x="40729" y="8843"/>
                      </a:cubicBezTo>
                      <a:cubicBezTo>
                        <a:pt x="40672" y="8728"/>
                        <a:pt x="40585" y="8613"/>
                        <a:pt x="40470" y="8555"/>
                      </a:cubicBezTo>
                      <a:cubicBezTo>
                        <a:pt x="40412" y="8440"/>
                        <a:pt x="40326" y="8382"/>
                        <a:pt x="40268" y="8267"/>
                      </a:cubicBezTo>
                      <a:cubicBezTo>
                        <a:pt x="40268" y="8267"/>
                        <a:pt x="40240" y="8238"/>
                        <a:pt x="40240" y="8181"/>
                      </a:cubicBezTo>
                      <a:cubicBezTo>
                        <a:pt x="40182" y="8152"/>
                        <a:pt x="40153" y="8123"/>
                        <a:pt x="40124" y="8037"/>
                      </a:cubicBezTo>
                      <a:cubicBezTo>
                        <a:pt x="40038" y="7922"/>
                        <a:pt x="39951" y="7835"/>
                        <a:pt x="39865" y="7749"/>
                      </a:cubicBezTo>
                      <a:cubicBezTo>
                        <a:pt x="39836" y="7720"/>
                        <a:pt x="39807" y="7691"/>
                        <a:pt x="39807" y="7634"/>
                      </a:cubicBezTo>
                      <a:cubicBezTo>
                        <a:pt x="39750" y="7576"/>
                        <a:pt x="39692" y="7547"/>
                        <a:pt x="39606" y="7461"/>
                      </a:cubicBezTo>
                      <a:cubicBezTo>
                        <a:pt x="39548" y="7345"/>
                        <a:pt x="39433" y="7288"/>
                        <a:pt x="39375" y="7173"/>
                      </a:cubicBezTo>
                      <a:lnTo>
                        <a:pt x="39289" y="7115"/>
                      </a:lnTo>
                      <a:cubicBezTo>
                        <a:pt x="39260" y="7057"/>
                        <a:pt x="39231" y="7000"/>
                        <a:pt x="39145" y="6971"/>
                      </a:cubicBezTo>
                      <a:lnTo>
                        <a:pt x="38943" y="6741"/>
                      </a:lnTo>
                      <a:lnTo>
                        <a:pt x="38857" y="6683"/>
                      </a:lnTo>
                      <a:lnTo>
                        <a:pt x="38655" y="6453"/>
                      </a:lnTo>
                      <a:cubicBezTo>
                        <a:pt x="38569" y="6395"/>
                        <a:pt x="38454" y="6280"/>
                        <a:pt x="38367" y="6222"/>
                      </a:cubicBezTo>
                      <a:lnTo>
                        <a:pt x="38166" y="6020"/>
                      </a:lnTo>
                      <a:lnTo>
                        <a:pt x="38137" y="5992"/>
                      </a:lnTo>
                      <a:cubicBezTo>
                        <a:pt x="38022" y="5876"/>
                        <a:pt x="37935" y="5819"/>
                        <a:pt x="37820" y="5704"/>
                      </a:cubicBezTo>
                      <a:cubicBezTo>
                        <a:pt x="37734" y="5675"/>
                        <a:pt x="37705" y="5588"/>
                        <a:pt x="37647" y="5531"/>
                      </a:cubicBezTo>
                      <a:cubicBezTo>
                        <a:pt x="37532" y="5444"/>
                        <a:pt x="37446" y="5387"/>
                        <a:pt x="37359" y="5300"/>
                      </a:cubicBezTo>
                      <a:cubicBezTo>
                        <a:pt x="37273" y="5243"/>
                        <a:pt x="37215" y="5214"/>
                        <a:pt x="37129" y="5128"/>
                      </a:cubicBezTo>
                      <a:cubicBezTo>
                        <a:pt x="36985" y="5012"/>
                        <a:pt x="36869" y="4926"/>
                        <a:pt x="36725" y="4811"/>
                      </a:cubicBezTo>
                      <a:cubicBezTo>
                        <a:pt x="36697" y="4782"/>
                        <a:pt x="36639" y="4724"/>
                        <a:pt x="36581" y="4695"/>
                      </a:cubicBezTo>
                      <a:lnTo>
                        <a:pt x="36149" y="4379"/>
                      </a:lnTo>
                      <a:cubicBezTo>
                        <a:pt x="36121" y="4321"/>
                        <a:pt x="36092" y="4321"/>
                        <a:pt x="36063" y="4292"/>
                      </a:cubicBezTo>
                      <a:cubicBezTo>
                        <a:pt x="35977" y="4263"/>
                        <a:pt x="35919" y="4177"/>
                        <a:pt x="35832" y="4148"/>
                      </a:cubicBezTo>
                      <a:cubicBezTo>
                        <a:pt x="35775" y="4091"/>
                        <a:pt x="35688" y="4033"/>
                        <a:pt x="35573" y="3975"/>
                      </a:cubicBezTo>
                      <a:cubicBezTo>
                        <a:pt x="35544" y="3947"/>
                        <a:pt x="35516" y="3947"/>
                        <a:pt x="35487" y="3918"/>
                      </a:cubicBezTo>
                      <a:cubicBezTo>
                        <a:pt x="35112" y="3659"/>
                        <a:pt x="34767" y="3428"/>
                        <a:pt x="34363" y="3226"/>
                      </a:cubicBezTo>
                      <a:cubicBezTo>
                        <a:pt x="34219" y="3140"/>
                        <a:pt x="34075" y="3054"/>
                        <a:pt x="33931" y="2967"/>
                      </a:cubicBezTo>
                      <a:cubicBezTo>
                        <a:pt x="33903" y="2938"/>
                        <a:pt x="33816" y="2910"/>
                        <a:pt x="33787" y="2852"/>
                      </a:cubicBezTo>
                      <a:cubicBezTo>
                        <a:pt x="33384" y="2650"/>
                        <a:pt x="32981" y="2420"/>
                        <a:pt x="32549" y="2247"/>
                      </a:cubicBezTo>
                      <a:lnTo>
                        <a:pt x="32347" y="2132"/>
                      </a:lnTo>
                      <a:cubicBezTo>
                        <a:pt x="31742" y="1844"/>
                        <a:pt x="31109" y="1613"/>
                        <a:pt x="30504" y="1383"/>
                      </a:cubicBezTo>
                      <a:lnTo>
                        <a:pt x="30187" y="1268"/>
                      </a:lnTo>
                      <a:cubicBezTo>
                        <a:pt x="29640" y="1095"/>
                        <a:pt x="29092" y="922"/>
                        <a:pt x="28574" y="778"/>
                      </a:cubicBezTo>
                      <a:cubicBezTo>
                        <a:pt x="27883" y="576"/>
                        <a:pt x="27162" y="432"/>
                        <a:pt x="26442" y="288"/>
                      </a:cubicBezTo>
                      <a:cubicBezTo>
                        <a:pt x="26327" y="288"/>
                        <a:pt x="26270" y="260"/>
                        <a:pt x="26154" y="260"/>
                      </a:cubicBezTo>
                      <a:cubicBezTo>
                        <a:pt x="25607" y="202"/>
                        <a:pt x="25060" y="116"/>
                        <a:pt x="24484" y="87"/>
                      </a:cubicBezTo>
                      <a:cubicBezTo>
                        <a:pt x="23850" y="58"/>
                        <a:pt x="23187" y="0"/>
                        <a:pt x="2255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42"/>
                <p:cNvSpPr/>
                <p:nvPr/>
              </p:nvSpPr>
              <p:spPr>
                <a:xfrm>
                  <a:off x="2139363" y="1592700"/>
                  <a:ext cx="729475" cy="4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79" h="19270" extrusionOk="0">
                      <a:moveTo>
                        <a:pt x="16661" y="0"/>
                      </a:moveTo>
                      <a:cubicBezTo>
                        <a:pt x="14516" y="0"/>
                        <a:pt x="12333" y="456"/>
                        <a:pt x="10255" y="1411"/>
                      </a:cubicBezTo>
                      <a:cubicBezTo>
                        <a:pt x="3399" y="4580"/>
                        <a:pt x="0" y="12213"/>
                        <a:pt x="1988" y="19270"/>
                      </a:cubicBezTo>
                      <a:lnTo>
                        <a:pt x="3313" y="18895"/>
                      </a:lnTo>
                      <a:lnTo>
                        <a:pt x="9304" y="17254"/>
                      </a:lnTo>
                      <a:cubicBezTo>
                        <a:pt x="8325" y="13711"/>
                        <a:pt x="10024" y="9909"/>
                        <a:pt x="13423" y="8324"/>
                      </a:cubicBezTo>
                      <a:cubicBezTo>
                        <a:pt x="14457" y="7846"/>
                        <a:pt x="15543" y="7620"/>
                        <a:pt x="16612" y="7620"/>
                      </a:cubicBezTo>
                      <a:cubicBezTo>
                        <a:pt x="19088" y="7620"/>
                        <a:pt x="21471" y="8833"/>
                        <a:pt x="22900" y="10945"/>
                      </a:cubicBezTo>
                      <a:lnTo>
                        <a:pt x="29179" y="6654"/>
                      </a:lnTo>
                      <a:cubicBezTo>
                        <a:pt x="28084" y="5041"/>
                        <a:pt x="26673" y="3687"/>
                        <a:pt x="25117" y="2592"/>
                      </a:cubicBezTo>
                      <a:cubicBezTo>
                        <a:pt x="22639" y="907"/>
                        <a:pt x="19688" y="0"/>
                        <a:pt x="166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0" name="Google Shape;490;p42"/>
                <p:cNvSpPr/>
                <p:nvPr/>
              </p:nvSpPr>
              <p:spPr>
                <a:xfrm>
                  <a:off x="2503013" y="1944100"/>
                  <a:ext cx="129650" cy="1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6" h="4426" extrusionOk="0">
                      <a:moveTo>
                        <a:pt x="3774" y="0"/>
                      </a:moveTo>
                      <a:lnTo>
                        <a:pt x="2045" y="1152"/>
                      </a:lnTo>
                      <a:lnTo>
                        <a:pt x="29" y="1671"/>
                      </a:lnTo>
                      <a:cubicBezTo>
                        <a:pt x="0" y="2161"/>
                        <a:pt x="29" y="2593"/>
                        <a:pt x="260" y="3025"/>
                      </a:cubicBezTo>
                      <a:cubicBezTo>
                        <a:pt x="605" y="3831"/>
                        <a:pt x="1383" y="4350"/>
                        <a:pt x="2189" y="4407"/>
                      </a:cubicBezTo>
                      <a:cubicBezTo>
                        <a:pt x="2280" y="4419"/>
                        <a:pt x="2370" y="4425"/>
                        <a:pt x="2460" y="4425"/>
                      </a:cubicBezTo>
                      <a:cubicBezTo>
                        <a:pt x="2801" y="4425"/>
                        <a:pt x="3138" y="4342"/>
                        <a:pt x="3457" y="4206"/>
                      </a:cubicBezTo>
                      <a:cubicBezTo>
                        <a:pt x="4695" y="3630"/>
                        <a:pt x="5185" y="2189"/>
                        <a:pt x="4638" y="1008"/>
                      </a:cubicBezTo>
                      <a:cubicBezTo>
                        <a:pt x="4465" y="576"/>
                        <a:pt x="4148" y="231"/>
                        <a:pt x="377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1" name="Google Shape;491;p42"/>
                <p:cNvSpPr/>
                <p:nvPr/>
              </p:nvSpPr>
              <p:spPr>
                <a:xfrm>
                  <a:off x="2243063" y="1687250"/>
                  <a:ext cx="547300" cy="3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92" h="14451" extrusionOk="0">
                      <a:moveTo>
                        <a:pt x="12432" y="0"/>
                      </a:moveTo>
                      <a:cubicBezTo>
                        <a:pt x="10834" y="0"/>
                        <a:pt x="9210" y="339"/>
                        <a:pt x="7662" y="1057"/>
                      </a:cubicBezTo>
                      <a:cubicBezTo>
                        <a:pt x="2506" y="3419"/>
                        <a:pt x="0" y="9151"/>
                        <a:pt x="1469" y="14451"/>
                      </a:cubicBezTo>
                      <a:lnTo>
                        <a:pt x="5127" y="13414"/>
                      </a:lnTo>
                      <a:cubicBezTo>
                        <a:pt x="4407" y="10879"/>
                        <a:pt x="5098" y="8172"/>
                        <a:pt x="6827" y="6299"/>
                      </a:cubicBezTo>
                      <a:cubicBezTo>
                        <a:pt x="7057" y="6069"/>
                        <a:pt x="7230" y="5867"/>
                        <a:pt x="7489" y="5694"/>
                      </a:cubicBezTo>
                      <a:cubicBezTo>
                        <a:pt x="7547" y="5608"/>
                        <a:pt x="7633" y="5550"/>
                        <a:pt x="7691" y="5493"/>
                      </a:cubicBezTo>
                      <a:cubicBezTo>
                        <a:pt x="7835" y="5349"/>
                        <a:pt x="8008" y="5262"/>
                        <a:pt x="8209" y="5147"/>
                      </a:cubicBezTo>
                      <a:lnTo>
                        <a:pt x="8728" y="4830"/>
                      </a:lnTo>
                      <a:cubicBezTo>
                        <a:pt x="8929" y="4715"/>
                        <a:pt x="9102" y="4600"/>
                        <a:pt x="9304" y="4542"/>
                      </a:cubicBezTo>
                      <a:cubicBezTo>
                        <a:pt x="10346" y="4061"/>
                        <a:pt x="11440" y="3832"/>
                        <a:pt x="12517" y="3832"/>
                      </a:cubicBezTo>
                      <a:cubicBezTo>
                        <a:pt x="14209" y="3832"/>
                        <a:pt x="15858" y="4397"/>
                        <a:pt x="17196" y="5435"/>
                      </a:cubicBezTo>
                      <a:cubicBezTo>
                        <a:pt x="17340" y="5550"/>
                        <a:pt x="17484" y="5637"/>
                        <a:pt x="17599" y="5752"/>
                      </a:cubicBezTo>
                      <a:cubicBezTo>
                        <a:pt x="18060" y="6155"/>
                        <a:pt x="18463" y="6616"/>
                        <a:pt x="18809" y="7163"/>
                      </a:cubicBezTo>
                      <a:lnTo>
                        <a:pt x="21891" y="5003"/>
                      </a:lnTo>
                      <a:cubicBezTo>
                        <a:pt x="19735" y="1839"/>
                        <a:pt x="16154" y="0"/>
                        <a:pt x="1243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2" name="Google Shape;492;p42"/>
                <p:cNvSpPr/>
                <p:nvPr/>
              </p:nvSpPr>
              <p:spPr>
                <a:xfrm>
                  <a:off x="2451888" y="1877825"/>
                  <a:ext cx="180775" cy="1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31" h="4841" extrusionOk="0">
                      <a:moveTo>
                        <a:pt x="4121" y="0"/>
                      </a:moveTo>
                      <a:cubicBezTo>
                        <a:pt x="4092" y="0"/>
                        <a:pt x="4062" y="1"/>
                        <a:pt x="4033" y="1"/>
                      </a:cubicBezTo>
                      <a:cubicBezTo>
                        <a:pt x="3486" y="1"/>
                        <a:pt x="2938" y="117"/>
                        <a:pt x="2449" y="376"/>
                      </a:cubicBezTo>
                      <a:cubicBezTo>
                        <a:pt x="836" y="1125"/>
                        <a:pt x="0" y="2853"/>
                        <a:pt x="317" y="4552"/>
                      </a:cubicBezTo>
                      <a:cubicBezTo>
                        <a:pt x="346" y="4610"/>
                        <a:pt x="346" y="4725"/>
                        <a:pt x="404" y="4840"/>
                      </a:cubicBezTo>
                      <a:lnTo>
                        <a:pt x="2045" y="4380"/>
                      </a:lnTo>
                      <a:lnTo>
                        <a:pt x="4062" y="3832"/>
                      </a:lnTo>
                      <a:lnTo>
                        <a:pt x="4522" y="3515"/>
                      </a:lnTo>
                      <a:lnTo>
                        <a:pt x="5790" y="2651"/>
                      </a:lnTo>
                      <a:lnTo>
                        <a:pt x="7230" y="1672"/>
                      </a:lnTo>
                      <a:cubicBezTo>
                        <a:pt x="6526" y="602"/>
                        <a:pt x="5383" y="0"/>
                        <a:pt x="412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3" name="Google Shape;493;p42"/>
                <p:cNvSpPr/>
                <p:nvPr/>
              </p:nvSpPr>
              <p:spPr>
                <a:xfrm>
                  <a:off x="1864988" y="1953725"/>
                  <a:ext cx="121725" cy="7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" h="3008" extrusionOk="0">
                      <a:moveTo>
                        <a:pt x="2385" y="1"/>
                      </a:moveTo>
                      <a:cubicBezTo>
                        <a:pt x="1861" y="1"/>
                        <a:pt x="1359" y="100"/>
                        <a:pt x="923" y="364"/>
                      </a:cubicBezTo>
                      <a:cubicBezTo>
                        <a:pt x="721" y="479"/>
                        <a:pt x="577" y="595"/>
                        <a:pt x="462" y="767"/>
                      </a:cubicBezTo>
                      <a:cubicBezTo>
                        <a:pt x="1" y="1372"/>
                        <a:pt x="145" y="2150"/>
                        <a:pt x="894" y="2611"/>
                      </a:cubicBezTo>
                      <a:cubicBezTo>
                        <a:pt x="1340" y="2899"/>
                        <a:pt x="1880" y="3007"/>
                        <a:pt x="2449" y="3007"/>
                      </a:cubicBezTo>
                      <a:cubicBezTo>
                        <a:pt x="3018" y="3007"/>
                        <a:pt x="3616" y="2899"/>
                        <a:pt x="4178" y="2755"/>
                      </a:cubicBezTo>
                      <a:cubicBezTo>
                        <a:pt x="4379" y="2697"/>
                        <a:pt x="4638" y="2611"/>
                        <a:pt x="4869" y="2553"/>
                      </a:cubicBezTo>
                      <a:cubicBezTo>
                        <a:pt x="4782" y="1833"/>
                        <a:pt x="4782" y="1142"/>
                        <a:pt x="4782" y="451"/>
                      </a:cubicBezTo>
                      <a:cubicBezTo>
                        <a:pt x="4021" y="226"/>
                        <a:pt x="3176" y="1"/>
                        <a:pt x="238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4" name="Google Shape;494;p42"/>
                <p:cNvSpPr/>
                <p:nvPr/>
              </p:nvSpPr>
              <p:spPr>
                <a:xfrm>
                  <a:off x="1901713" y="1733850"/>
                  <a:ext cx="121725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69" h="3457" extrusionOk="0">
                      <a:moveTo>
                        <a:pt x="1900" y="1"/>
                      </a:moveTo>
                      <a:cubicBezTo>
                        <a:pt x="1608" y="1"/>
                        <a:pt x="1357" y="54"/>
                        <a:pt x="1153" y="144"/>
                      </a:cubicBezTo>
                      <a:cubicBezTo>
                        <a:pt x="1" y="691"/>
                        <a:pt x="174" y="2505"/>
                        <a:pt x="2276" y="3139"/>
                      </a:cubicBezTo>
                      <a:cubicBezTo>
                        <a:pt x="2680" y="3254"/>
                        <a:pt x="3169" y="3370"/>
                        <a:pt x="3717" y="3427"/>
                      </a:cubicBezTo>
                      <a:cubicBezTo>
                        <a:pt x="3861" y="3427"/>
                        <a:pt x="4005" y="3456"/>
                        <a:pt x="4149" y="3456"/>
                      </a:cubicBezTo>
                      <a:cubicBezTo>
                        <a:pt x="4350" y="2707"/>
                        <a:pt x="4610" y="1987"/>
                        <a:pt x="4869" y="1267"/>
                      </a:cubicBezTo>
                      <a:cubicBezTo>
                        <a:pt x="3651" y="338"/>
                        <a:pt x="2640" y="1"/>
                        <a:pt x="19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5" name="Google Shape;495;p42"/>
                <p:cNvSpPr/>
                <p:nvPr/>
              </p:nvSpPr>
              <p:spPr>
                <a:xfrm>
                  <a:off x="2019113" y="1538150"/>
                  <a:ext cx="111625" cy="9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" h="3968" extrusionOk="0">
                      <a:moveTo>
                        <a:pt x="1717" y="0"/>
                      </a:moveTo>
                      <a:cubicBezTo>
                        <a:pt x="1642" y="0"/>
                        <a:pt x="1570" y="7"/>
                        <a:pt x="1498" y="22"/>
                      </a:cubicBezTo>
                      <a:cubicBezTo>
                        <a:pt x="1181" y="50"/>
                        <a:pt x="893" y="194"/>
                        <a:pt x="662" y="454"/>
                      </a:cubicBezTo>
                      <a:cubicBezTo>
                        <a:pt x="0" y="1231"/>
                        <a:pt x="634" y="2499"/>
                        <a:pt x="1527" y="3190"/>
                      </a:cubicBezTo>
                      <a:cubicBezTo>
                        <a:pt x="1728" y="3334"/>
                        <a:pt x="2045" y="3507"/>
                        <a:pt x="2448" y="3737"/>
                      </a:cubicBezTo>
                      <a:cubicBezTo>
                        <a:pt x="2592" y="3795"/>
                        <a:pt x="2765" y="3910"/>
                        <a:pt x="2909" y="3968"/>
                      </a:cubicBezTo>
                      <a:cubicBezTo>
                        <a:pt x="3370" y="3305"/>
                        <a:pt x="3917" y="2672"/>
                        <a:pt x="4465" y="2067"/>
                      </a:cubicBezTo>
                      <a:cubicBezTo>
                        <a:pt x="3889" y="1116"/>
                        <a:pt x="3024" y="194"/>
                        <a:pt x="1959" y="22"/>
                      </a:cubicBezTo>
                      <a:cubicBezTo>
                        <a:pt x="1872" y="7"/>
                        <a:pt x="1793" y="0"/>
                        <a:pt x="17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42"/>
                <p:cNvSpPr/>
                <p:nvPr/>
              </p:nvSpPr>
              <p:spPr>
                <a:xfrm>
                  <a:off x="2204163" y="1392375"/>
                  <a:ext cx="92200" cy="1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8" h="4154" extrusionOk="0">
                      <a:moveTo>
                        <a:pt x="1285" y="0"/>
                      </a:moveTo>
                      <a:cubicBezTo>
                        <a:pt x="1198" y="0"/>
                        <a:pt x="1115" y="11"/>
                        <a:pt x="1038" y="34"/>
                      </a:cubicBezTo>
                      <a:cubicBezTo>
                        <a:pt x="519" y="121"/>
                        <a:pt x="87" y="610"/>
                        <a:pt x="29" y="1359"/>
                      </a:cubicBezTo>
                      <a:cubicBezTo>
                        <a:pt x="1" y="2367"/>
                        <a:pt x="692" y="3347"/>
                        <a:pt x="1470" y="4153"/>
                      </a:cubicBezTo>
                      <a:cubicBezTo>
                        <a:pt x="2190" y="3692"/>
                        <a:pt x="2910" y="3260"/>
                        <a:pt x="3688" y="2857"/>
                      </a:cubicBezTo>
                      <a:cubicBezTo>
                        <a:pt x="3428" y="1791"/>
                        <a:pt x="2910" y="697"/>
                        <a:pt x="2017" y="207"/>
                      </a:cubicBezTo>
                      <a:cubicBezTo>
                        <a:pt x="1785" y="80"/>
                        <a:pt x="1522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42"/>
                <p:cNvSpPr/>
                <p:nvPr/>
              </p:nvSpPr>
              <p:spPr>
                <a:xfrm>
                  <a:off x="2409463" y="1314250"/>
                  <a:ext cx="89250" cy="10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053" extrusionOk="0">
                      <a:moveTo>
                        <a:pt x="1692" y="1"/>
                      </a:moveTo>
                      <a:cubicBezTo>
                        <a:pt x="814" y="1"/>
                        <a:pt x="0" y="1013"/>
                        <a:pt x="401" y="2670"/>
                      </a:cubicBezTo>
                      <a:cubicBezTo>
                        <a:pt x="459" y="2958"/>
                        <a:pt x="660" y="3505"/>
                        <a:pt x="891" y="4052"/>
                      </a:cubicBezTo>
                      <a:cubicBezTo>
                        <a:pt x="1035" y="4023"/>
                        <a:pt x="1150" y="3966"/>
                        <a:pt x="1294" y="3966"/>
                      </a:cubicBezTo>
                      <a:cubicBezTo>
                        <a:pt x="1985" y="3822"/>
                        <a:pt x="2705" y="3735"/>
                        <a:pt x="3397" y="3649"/>
                      </a:cubicBezTo>
                      <a:cubicBezTo>
                        <a:pt x="3570" y="1287"/>
                        <a:pt x="2734" y="164"/>
                        <a:pt x="1899" y="20"/>
                      </a:cubicBezTo>
                      <a:cubicBezTo>
                        <a:pt x="1830" y="7"/>
                        <a:pt x="1761" y="1"/>
                        <a:pt x="16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42"/>
                <p:cNvSpPr/>
                <p:nvPr/>
              </p:nvSpPr>
              <p:spPr>
                <a:xfrm>
                  <a:off x="2635513" y="1312750"/>
                  <a:ext cx="87150" cy="10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86" h="4314" extrusionOk="0">
                      <a:moveTo>
                        <a:pt x="1851" y="0"/>
                      </a:moveTo>
                      <a:cubicBezTo>
                        <a:pt x="1693" y="0"/>
                        <a:pt x="1527" y="36"/>
                        <a:pt x="1354" y="108"/>
                      </a:cubicBezTo>
                      <a:cubicBezTo>
                        <a:pt x="173" y="627"/>
                        <a:pt x="0" y="2384"/>
                        <a:pt x="144" y="3824"/>
                      </a:cubicBezTo>
                      <a:cubicBezTo>
                        <a:pt x="260" y="3824"/>
                        <a:pt x="317" y="3853"/>
                        <a:pt x="432" y="3853"/>
                      </a:cubicBezTo>
                      <a:cubicBezTo>
                        <a:pt x="1152" y="3968"/>
                        <a:pt x="1844" y="4112"/>
                        <a:pt x="2564" y="4314"/>
                      </a:cubicBezTo>
                      <a:cubicBezTo>
                        <a:pt x="3082" y="3248"/>
                        <a:pt x="3486" y="1981"/>
                        <a:pt x="3054" y="944"/>
                      </a:cubicBezTo>
                      <a:cubicBezTo>
                        <a:pt x="2881" y="540"/>
                        <a:pt x="2593" y="252"/>
                        <a:pt x="2305" y="108"/>
                      </a:cubicBezTo>
                      <a:cubicBezTo>
                        <a:pt x="2161" y="36"/>
                        <a:pt x="2009" y="0"/>
                        <a:pt x="18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42"/>
                <p:cNvSpPr/>
                <p:nvPr/>
              </p:nvSpPr>
              <p:spPr>
                <a:xfrm>
                  <a:off x="1875088" y="1841450"/>
                  <a:ext cx="119550" cy="7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2" h="3195" extrusionOk="0">
                      <a:moveTo>
                        <a:pt x="2087" y="1"/>
                      </a:moveTo>
                      <a:cubicBezTo>
                        <a:pt x="1775" y="1"/>
                        <a:pt x="1470" y="49"/>
                        <a:pt x="1181" y="160"/>
                      </a:cubicBezTo>
                      <a:cubicBezTo>
                        <a:pt x="1066" y="218"/>
                        <a:pt x="951" y="275"/>
                        <a:pt x="864" y="362"/>
                      </a:cubicBezTo>
                      <a:cubicBezTo>
                        <a:pt x="87" y="823"/>
                        <a:pt x="0" y="1744"/>
                        <a:pt x="749" y="2436"/>
                      </a:cubicBezTo>
                      <a:cubicBezTo>
                        <a:pt x="1371" y="3017"/>
                        <a:pt x="2293" y="3194"/>
                        <a:pt x="3212" y="3194"/>
                      </a:cubicBezTo>
                      <a:cubicBezTo>
                        <a:pt x="3568" y="3194"/>
                        <a:pt x="3925" y="3167"/>
                        <a:pt x="4263" y="3127"/>
                      </a:cubicBezTo>
                      <a:cubicBezTo>
                        <a:pt x="4350" y="3127"/>
                        <a:pt x="4407" y="3127"/>
                        <a:pt x="4465" y="3098"/>
                      </a:cubicBezTo>
                      <a:cubicBezTo>
                        <a:pt x="4522" y="2320"/>
                        <a:pt x="4638" y="1600"/>
                        <a:pt x="4782" y="851"/>
                      </a:cubicBezTo>
                      <a:cubicBezTo>
                        <a:pt x="3947" y="402"/>
                        <a:pt x="2986" y="1"/>
                        <a:pt x="20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42"/>
                <p:cNvSpPr/>
                <p:nvPr/>
              </p:nvSpPr>
              <p:spPr>
                <a:xfrm>
                  <a:off x="1952138" y="1631550"/>
                  <a:ext cx="117400" cy="9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6" h="3775" extrusionOk="0">
                      <a:moveTo>
                        <a:pt x="1816" y="1"/>
                      </a:moveTo>
                      <a:cubicBezTo>
                        <a:pt x="1796" y="1"/>
                        <a:pt x="1777" y="1"/>
                        <a:pt x="1757" y="1"/>
                      </a:cubicBezTo>
                      <a:cubicBezTo>
                        <a:pt x="1613" y="1"/>
                        <a:pt x="1527" y="1"/>
                        <a:pt x="1383" y="30"/>
                      </a:cubicBezTo>
                      <a:cubicBezTo>
                        <a:pt x="1037" y="88"/>
                        <a:pt x="720" y="289"/>
                        <a:pt x="548" y="606"/>
                      </a:cubicBezTo>
                      <a:cubicBezTo>
                        <a:pt x="0" y="1499"/>
                        <a:pt x="864" y="2623"/>
                        <a:pt x="1872" y="3170"/>
                      </a:cubicBezTo>
                      <a:cubicBezTo>
                        <a:pt x="2247" y="3343"/>
                        <a:pt x="2708" y="3515"/>
                        <a:pt x="3197" y="3659"/>
                      </a:cubicBezTo>
                      <a:lnTo>
                        <a:pt x="3543" y="3775"/>
                      </a:lnTo>
                      <a:cubicBezTo>
                        <a:pt x="3889" y="3055"/>
                        <a:pt x="4263" y="2334"/>
                        <a:pt x="4695" y="1643"/>
                      </a:cubicBezTo>
                      <a:cubicBezTo>
                        <a:pt x="3903" y="794"/>
                        <a:pt x="2916" y="1"/>
                        <a:pt x="181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42"/>
                <p:cNvSpPr/>
                <p:nvPr/>
              </p:nvSpPr>
              <p:spPr>
                <a:xfrm>
                  <a:off x="2108388" y="1456925"/>
                  <a:ext cx="100125" cy="10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5" h="4135" extrusionOk="0">
                      <a:moveTo>
                        <a:pt x="1308" y="0"/>
                      </a:moveTo>
                      <a:cubicBezTo>
                        <a:pt x="1162" y="0"/>
                        <a:pt x="1016" y="23"/>
                        <a:pt x="865" y="73"/>
                      </a:cubicBezTo>
                      <a:cubicBezTo>
                        <a:pt x="778" y="102"/>
                        <a:pt x="634" y="189"/>
                        <a:pt x="519" y="275"/>
                      </a:cubicBezTo>
                      <a:cubicBezTo>
                        <a:pt x="145" y="563"/>
                        <a:pt x="1" y="1081"/>
                        <a:pt x="87" y="1571"/>
                      </a:cubicBezTo>
                      <a:cubicBezTo>
                        <a:pt x="260" y="2579"/>
                        <a:pt x="1095" y="3415"/>
                        <a:pt x="1988" y="4077"/>
                      </a:cubicBezTo>
                      <a:cubicBezTo>
                        <a:pt x="2017" y="4106"/>
                        <a:pt x="2075" y="4106"/>
                        <a:pt x="2103" y="4135"/>
                      </a:cubicBezTo>
                      <a:cubicBezTo>
                        <a:pt x="2708" y="3559"/>
                        <a:pt x="3371" y="3011"/>
                        <a:pt x="4004" y="2493"/>
                      </a:cubicBezTo>
                      <a:cubicBezTo>
                        <a:pt x="3544" y="1427"/>
                        <a:pt x="2852" y="477"/>
                        <a:pt x="1873" y="102"/>
                      </a:cubicBezTo>
                      <a:cubicBezTo>
                        <a:pt x="1679" y="37"/>
                        <a:pt x="1494" y="0"/>
                        <a:pt x="13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42"/>
                <p:cNvSpPr/>
                <p:nvPr/>
              </p:nvSpPr>
              <p:spPr>
                <a:xfrm>
                  <a:off x="2306413" y="1343250"/>
                  <a:ext cx="8572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9" h="4160" extrusionOk="0">
                      <a:moveTo>
                        <a:pt x="1282" y="1"/>
                      </a:moveTo>
                      <a:cubicBezTo>
                        <a:pt x="718" y="1"/>
                        <a:pt x="248" y="423"/>
                        <a:pt x="116" y="1135"/>
                      </a:cubicBezTo>
                      <a:cubicBezTo>
                        <a:pt x="1" y="1625"/>
                        <a:pt x="87" y="2258"/>
                        <a:pt x="375" y="2892"/>
                      </a:cubicBezTo>
                      <a:cubicBezTo>
                        <a:pt x="462" y="3151"/>
                        <a:pt x="663" y="3526"/>
                        <a:pt x="951" y="3958"/>
                      </a:cubicBezTo>
                      <a:cubicBezTo>
                        <a:pt x="980" y="4044"/>
                        <a:pt x="1038" y="4102"/>
                        <a:pt x="1067" y="4159"/>
                      </a:cubicBezTo>
                      <a:cubicBezTo>
                        <a:pt x="1844" y="3814"/>
                        <a:pt x="2651" y="3526"/>
                        <a:pt x="3429" y="3295"/>
                      </a:cubicBezTo>
                      <a:cubicBezTo>
                        <a:pt x="3313" y="2172"/>
                        <a:pt x="3054" y="991"/>
                        <a:pt x="2248" y="357"/>
                      </a:cubicBezTo>
                      <a:cubicBezTo>
                        <a:pt x="2104" y="271"/>
                        <a:pt x="1960" y="185"/>
                        <a:pt x="1815" y="127"/>
                      </a:cubicBezTo>
                      <a:cubicBezTo>
                        <a:pt x="1671" y="69"/>
                        <a:pt x="1556" y="40"/>
                        <a:pt x="1441" y="12"/>
                      </a:cubicBezTo>
                      <a:cubicBezTo>
                        <a:pt x="1387" y="4"/>
                        <a:pt x="1335" y="1"/>
                        <a:pt x="128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42"/>
                <p:cNvSpPr/>
                <p:nvPr/>
              </p:nvSpPr>
              <p:spPr>
                <a:xfrm>
                  <a:off x="2524613" y="1303675"/>
                  <a:ext cx="89325" cy="10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" h="4015" extrusionOk="0">
                      <a:moveTo>
                        <a:pt x="1701" y="0"/>
                      </a:moveTo>
                      <a:cubicBezTo>
                        <a:pt x="1267" y="0"/>
                        <a:pt x="830" y="259"/>
                        <a:pt x="548" y="731"/>
                      </a:cubicBezTo>
                      <a:cubicBezTo>
                        <a:pt x="0" y="1623"/>
                        <a:pt x="144" y="2862"/>
                        <a:pt x="433" y="3957"/>
                      </a:cubicBezTo>
                      <a:cubicBezTo>
                        <a:pt x="605" y="3957"/>
                        <a:pt x="807" y="3928"/>
                        <a:pt x="980" y="3928"/>
                      </a:cubicBezTo>
                      <a:cubicBezTo>
                        <a:pt x="1613" y="3928"/>
                        <a:pt x="2276" y="3928"/>
                        <a:pt x="2910" y="4014"/>
                      </a:cubicBezTo>
                      <a:cubicBezTo>
                        <a:pt x="3572" y="1508"/>
                        <a:pt x="2852" y="241"/>
                        <a:pt x="1988" y="39"/>
                      </a:cubicBezTo>
                      <a:cubicBezTo>
                        <a:pt x="1894" y="13"/>
                        <a:pt x="1797" y="0"/>
                        <a:pt x="17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42"/>
                <p:cNvSpPr/>
                <p:nvPr/>
              </p:nvSpPr>
              <p:spPr>
                <a:xfrm>
                  <a:off x="2034213" y="1497825"/>
                  <a:ext cx="913850" cy="60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54" h="24074" extrusionOk="0">
                      <a:moveTo>
                        <a:pt x="20786" y="0"/>
                      </a:moveTo>
                      <a:cubicBezTo>
                        <a:pt x="18114" y="0"/>
                        <a:pt x="15402" y="564"/>
                        <a:pt x="12819" y="1750"/>
                      </a:cubicBezTo>
                      <a:cubicBezTo>
                        <a:pt x="4235" y="5696"/>
                        <a:pt x="1" y="15259"/>
                        <a:pt x="2478" y="24073"/>
                      </a:cubicBezTo>
                      <a:lnTo>
                        <a:pt x="6165" y="23065"/>
                      </a:lnTo>
                      <a:cubicBezTo>
                        <a:pt x="4177" y="16008"/>
                        <a:pt x="7548" y="8375"/>
                        <a:pt x="14432" y="5206"/>
                      </a:cubicBezTo>
                      <a:cubicBezTo>
                        <a:pt x="16511" y="4251"/>
                        <a:pt x="18693" y="3795"/>
                        <a:pt x="20839" y="3795"/>
                      </a:cubicBezTo>
                      <a:cubicBezTo>
                        <a:pt x="23865" y="3795"/>
                        <a:pt x="26817" y="4702"/>
                        <a:pt x="29295" y="6387"/>
                      </a:cubicBezTo>
                      <a:cubicBezTo>
                        <a:pt x="30879" y="7482"/>
                        <a:pt x="32290" y="8836"/>
                        <a:pt x="33385" y="10449"/>
                      </a:cubicBezTo>
                      <a:lnTo>
                        <a:pt x="36553" y="8346"/>
                      </a:lnTo>
                      <a:cubicBezTo>
                        <a:pt x="35199" y="6358"/>
                        <a:pt x="33558" y="4688"/>
                        <a:pt x="31657" y="3392"/>
                      </a:cubicBezTo>
                      <a:cubicBezTo>
                        <a:pt x="28466" y="1191"/>
                        <a:pt x="24669" y="0"/>
                        <a:pt x="207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42"/>
                <p:cNvSpPr/>
                <p:nvPr/>
              </p:nvSpPr>
              <p:spPr>
                <a:xfrm>
                  <a:off x="1980838" y="1682675"/>
                  <a:ext cx="128300" cy="38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2" h="15298" extrusionOk="0">
                      <a:moveTo>
                        <a:pt x="2568" y="15095"/>
                      </a:moveTo>
                      <a:cubicBezTo>
                        <a:pt x="2568" y="15100"/>
                        <a:pt x="2568" y="15106"/>
                        <a:pt x="2567" y="15111"/>
                      </a:cubicBezTo>
                      <a:lnTo>
                        <a:pt x="2567" y="15111"/>
                      </a:lnTo>
                      <a:cubicBezTo>
                        <a:pt x="2568" y="15109"/>
                        <a:pt x="2569" y="15104"/>
                        <a:pt x="2568" y="15095"/>
                      </a:cubicBezTo>
                      <a:close/>
                      <a:moveTo>
                        <a:pt x="4924" y="0"/>
                      </a:moveTo>
                      <a:cubicBezTo>
                        <a:pt x="4869" y="0"/>
                        <a:pt x="4813" y="32"/>
                        <a:pt x="4757" y="88"/>
                      </a:cubicBezTo>
                      <a:cubicBezTo>
                        <a:pt x="0" y="7051"/>
                        <a:pt x="1743" y="15297"/>
                        <a:pt x="2385" y="15297"/>
                      </a:cubicBezTo>
                      <a:cubicBezTo>
                        <a:pt x="2389" y="15297"/>
                        <a:pt x="2392" y="15297"/>
                        <a:pt x="2395" y="15296"/>
                      </a:cubicBezTo>
                      <a:cubicBezTo>
                        <a:pt x="2477" y="15296"/>
                        <a:pt x="2560" y="15218"/>
                        <a:pt x="2567" y="15111"/>
                      </a:cubicBezTo>
                      <a:lnTo>
                        <a:pt x="2567" y="15111"/>
                      </a:lnTo>
                      <a:cubicBezTo>
                        <a:pt x="2567" y="15111"/>
                        <a:pt x="2567" y="15112"/>
                        <a:pt x="2566" y="15112"/>
                      </a:cubicBezTo>
                      <a:cubicBezTo>
                        <a:pt x="2503" y="15112"/>
                        <a:pt x="959" y="8408"/>
                        <a:pt x="5074" y="289"/>
                      </a:cubicBezTo>
                      <a:cubicBezTo>
                        <a:pt x="5132" y="174"/>
                        <a:pt x="5074" y="88"/>
                        <a:pt x="5016" y="30"/>
                      </a:cubicBezTo>
                      <a:cubicBezTo>
                        <a:pt x="4986" y="10"/>
                        <a:pt x="4955" y="0"/>
                        <a:pt x="492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42"/>
                <p:cNvSpPr/>
                <p:nvPr/>
              </p:nvSpPr>
              <p:spPr>
                <a:xfrm>
                  <a:off x="1862838" y="1300125"/>
                  <a:ext cx="1247950" cy="8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918" h="33883" extrusionOk="0">
                      <a:moveTo>
                        <a:pt x="28142" y="325"/>
                      </a:moveTo>
                      <a:cubicBezTo>
                        <a:pt x="28200" y="325"/>
                        <a:pt x="28286" y="325"/>
                        <a:pt x="28344" y="354"/>
                      </a:cubicBezTo>
                      <a:cubicBezTo>
                        <a:pt x="28632" y="441"/>
                        <a:pt x="28920" y="642"/>
                        <a:pt x="29093" y="1017"/>
                      </a:cubicBezTo>
                      <a:cubicBezTo>
                        <a:pt x="29323" y="1391"/>
                        <a:pt x="29611" y="2313"/>
                        <a:pt x="29179" y="3926"/>
                      </a:cubicBezTo>
                      <a:cubicBezTo>
                        <a:pt x="28670" y="3905"/>
                        <a:pt x="28161" y="3885"/>
                        <a:pt x="27651" y="3885"/>
                      </a:cubicBezTo>
                      <a:cubicBezTo>
                        <a:pt x="27441" y="3885"/>
                        <a:pt x="27230" y="3889"/>
                        <a:pt x="27019" y="3897"/>
                      </a:cubicBezTo>
                      <a:cubicBezTo>
                        <a:pt x="26731" y="2601"/>
                        <a:pt x="26760" y="1650"/>
                        <a:pt x="27163" y="988"/>
                      </a:cubicBezTo>
                      <a:cubicBezTo>
                        <a:pt x="27422" y="585"/>
                        <a:pt x="27768" y="325"/>
                        <a:pt x="28142" y="325"/>
                      </a:cubicBezTo>
                      <a:close/>
                      <a:moveTo>
                        <a:pt x="23764" y="786"/>
                      </a:moveTo>
                      <a:cubicBezTo>
                        <a:pt x="24513" y="930"/>
                        <a:pt x="25204" y="2025"/>
                        <a:pt x="25118" y="4070"/>
                      </a:cubicBezTo>
                      <a:cubicBezTo>
                        <a:pt x="24398" y="4156"/>
                        <a:pt x="23677" y="4300"/>
                        <a:pt x="22957" y="4444"/>
                      </a:cubicBezTo>
                      <a:cubicBezTo>
                        <a:pt x="22698" y="3897"/>
                        <a:pt x="22525" y="3465"/>
                        <a:pt x="22468" y="3206"/>
                      </a:cubicBezTo>
                      <a:cubicBezTo>
                        <a:pt x="22266" y="2342"/>
                        <a:pt x="22410" y="1564"/>
                        <a:pt x="22842" y="1132"/>
                      </a:cubicBezTo>
                      <a:cubicBezTo>
                        <a:pt x="23044" y="901"/>
                        <a:pt x="23303" y="786"/>
                        <a:pt x="23591" y="786"/>
                      </a:cubicBezTo>
                      <a:close/>
                      <a:moveTo>
                        <a:pt x="32751" y="757"/>
                      </a:moveTo>
                      <a:cubicBezTo>
                        <a:pt x="32895" y="757"/>
                        <a:pt x="32981" y="786"/>
                        <a:pt x="33125" y="844"/>
                      </a:cubicBezTo>
                      <a:cubicBezTo>
                        <a:pt x="33413" y="930"/>
                        <a:pt x="33644" y="1189"/>
                        <a:pt x="33788" y="1564"/>
                      </a:cubicBezTo>
                      <a:cubicBezTo>
                        <a:pt x="34076" y="2313"/>
                        <a:pt x="33932" y="3321"/>
                        <a:pt x="33356" y="4617"/>
                      </a:cubicBezTo>
                      <a:cubicBezTo>
                        <a:pt x="32664" y="4444"/>
                        <a:pt x="31944" y="4300"/>
                        <a:pt x="31253" y="4185"/>
                      </a:cubicBezTo>
                      <a:cubicBezTo>
                        <a:pt x="31167" y="3148"/>
                        <a:pt x="31195" y="1305"/>
                        <a:pt x="32347" y="844"/>
                      </a:cubicBezTo>
                      <a:cubicBezTo>
                        <a:pt x="32492" y="786"/>
                        <a:pt x="32607" y="757"/>
                        <a:pt x="32751" y="757"/>
                      </a:cubicBezTo>
                      <a:close/>
                      <a:moveTo>
                        <a:pt x="19155" y="1967"/>
                      </a:moveTo>
                      <a:cubicBezTo>
                        <a:pt x="19270" y="1967"/>
                        <a:pt x="19386" y="2025"/>
                        <a:pt x="19501" y="2054"/>
                      </a:cubicBezTo>
                      <a:cubicBezTo>
                        <a:pt x="19645" y="2082"/>
                        <a:pt x="19731" y="2169"/>
                        <a:pt x="19875" y="2255"/>
                      </a:cubicBezTo>
                      <a:cubicBezTo>
                        <a:pt x="20509" y="2745"/>
                        <a:pt x="20855" y="3609"/>
                        <a:pt x="20999" y="4848"/>
                      </a:cubicBezTo>
                      <a:lnTo>
                        <a:pt x="20336" y="5078"/>
                      </a:lnTo>
                      <a:cubicBezTo>
                        <a:pt x="19847" y="5251"/>
                        <a:pt x="19386" y="5424"/>
                        <a:pt x="18867" y="5625"/>
                      </a:cubicBezTo>
                      <a:cubicBezTo>
                        <a:pt x="18579" y="5193"/>
                        <a:pt x="18378" y="4790"/>
                        <a:pt x="18262" y="4559"/>
                      </a:cubicBezTo>
                      <a:cubicBezTo>
                        <a:pt x="18003" y="3983"/>
                        <a:pt x="17945" y="3436"/>
                        <a:pt x="18061" y="2946"/>
                      </a:cubicBezTo>
                      <a:cubicBezTo>
                        <a:pt x="18147" y="2342"/>
                        <a:pt x="18550" y="1967"/>
                        <a:pt x="19069" y="1967"/>
                      </a:cubicBezTo>
                      <a:close/>
                      <a:moveTo>
                        <a:pt x="37158" y="1910"/>
                      </a:moveTo>
                      <a:cubicBezTo>
                        <a:pt x="37417" y="1910"/>
                        <a:pt x="37676" y="2025"/>
                        <a:pt x="37849" y="2198"/>
                      </a:cubicBezTo>
                      <a:cubicBezTo>
                        <a:pt x="38022" y="2370"/>
                        <a:pt x="38137" y="2601"/>
                        <a:pt x="38224" y="2889"/>
                      </a:cubicBezTo>
                      <a:cubicBezTo>
                        <a:pt x="38396" y="3724"/>
                        <a:pt x="38022" y="4704"/>
                        <a:pt x="37158" y="5942"/>
                      </a:cubicBezTo>
                      <a:cubicBezTo>
                        <a:pt x="36553" y="5654"/>
                        <a:pt x="35919" y="5395"/>
                        <a:pt x="35257" y="5193"/>
                      </a:cubicBezTo>
                      <a:cubicBezTo>
                        <a:pt x="35372" y="3724"/>
                        <a:pt x="35862" y="2198"/>
                        <a:pt x="36956" y="1938"/>
                      </a:cubicBezTo>
                      <a:cubicBezTo>
                        <a:pt x="37014" y="1938"/>
                        <a:pt x="37100" y="1910"/>
                        <a:pt x="37158" y="1910"/>
                      </a:cubicBezTo>
                      <a:close/>
                      <a:moveTo>
                        <a:pt x="14921" y="3897"/>
                      </a:moveTo>
                      <a:cubicBezTo>
                        <a:pt x="15123" y="3897"/>
                        <a:pt x="15353" y="3955"/>
                        <a:pt x="15612" y="4070"/>
                      </a:cubicBezTo>
                      <a:cubicBezTo>
                        <a:pt x="16044" y="4329"/>
                        <a:pt x="16390" y="4732"/>
                        <a:pt x="16707" y="5308"/>
                      </a:cubicBezTo>
                      <a:cubicBezTo>
                        <a:pt x="16880" y="5625"/>
                        <a:pt x="17053" y="5971"/>
                        <a:pt x="17139" y="6461"/>
                      </a:cubicBezTo>
                      <a:cubicBezTo>
                        <a:pt x="16707" y="6662"/>
                        <a:pt x="16275" y="6921"/>
                        <a:pt x="15900" y="7181"/>
                      </a:cubicBezTo>
                      <a:lnTo>
                        <a:pt x="15843" y="7181"/>
                      </a:lnTo>
                      <a:cubicBezTo>
                        <a:pt x="15641" y="7267"/>
                        <a:pt x="15468" y="7411"/>
                        <a:pt x="15238" y="7526"/>
                      </a:cubicBezTo>
                      <a:cubicBezTo>
                        <a:pt x="14316" y="6633"/>
                        <a:pt x="13884" y="5798"/>
                        <a:pt x="13913" y="5049"/>
                      </a:cubicBezTo>
                      <a:cubicBezTo>
                        <a:pt x="13942" y="4444"/>
                        <a:pt x="14259" y="3983"/>
                        <a:pt x="14719" y="3897"/>
                      </a:cubicBezTo>
                      <a:close/>
                      <a:moveTo>
                        <a:pt x="41334" y="3839"/>
                      </a:moveTo>
                      <a:cubicBezTo>
                        <a:pt x="41709" y="3839"/>
                        <a:pt x="42026" y="4041"/>
                        <a:pt x="42198" y="4329"/>
                      </a:cubicBezTo>
                      <a:cubicBezTo>
                        <a:pt x="42602" y="4963"/>
                        <a:pt x="42429" y="6317"/>
                        <a:pt x="40701" y="7958"/>
                      </a:cubicBezTo>
                      <a:cubicBezTo>
                        <a:pt x="40672" y="7930"/>
                        <a:pt x="40614" y="7930"/>
                        <a:pt x="40585" y="7901"/>
                      </a:cubicBezTo>
                      <a:cubicBezTo>
                        <a:pt x="40557" y="7843"/>
                        <a:pt x="40499" y="7814"/>
                        <a:pt x="40470" y="7814"/>
                      </a:cubicBezTo>
                      <a:cubicBezTo>
                        <a:pt x="40153" y="7613"/>
                        <a:pt x="39837" y="7382"/>
                        <a:pt x="39491" y="7209"/>
                      </a:cubicBezTo>
                      <a:cubicBezTo>
                        <a:pt x="39462" y="7181"/>
                        <a:pt x="39404" y="7123"/>
                        <a:pt x="39347" y="7094"/>
                      </a:cubicBezTo>
                      <a:cubicBezTo>
                        <a:pt x="39260" y="7037"/>
                        <a:pt x="39145" y="6979"/>
                        <a:pt x="39059" y="6921"/>
                      </a:cubicBezTo>
                      <a:cubicBezTo>
                        <a:pt x="39232" y="6259"/>
                        <a:pt x="39433" y="5654"/>
                        <a:pt x="39606" y="5251"/>
                      </a:cubicBezTo>
                      <a:cubicBezTo>
                        <a:pt x="40038" y="4387"/>
                        <a:pt x="40672" y="3897"/>
                        <a:pt x="41306" y="3839"/>
                      </a:cubicBezTo>
                      <a:close/>
                      <a:moveTo>
                        <a:pt x="11177" y="6489"/>
                      </a:moveTo>
                      <a:cubicBezTo>
                        <a:pt x="11321" y="6489"/>
                        <a:pt x="11493" y="6518"/>
                        <a:pt x="11666" y="6547"/>
                      </a:cubicBezTo>
                      <a:cubicBezTo>
                        <a:pt x="12415" y="6806"/>
                        <a:pt x="13049" y="7498"/>
                        <a:pt x="13625" y="8678"/>
                      </a:cubicBezTo>
                      <a:cubicBezTo>
                        <a:pt x="13049" y="9139"/>
                        <a:pt x="12473" y="9629"/>
                        <a:pt x="11925" y="10119"/>
                      </a:cubicBezTo>
                      <a:cubicBezTo>
                        <a:pt x="10802" y="9370"/>
                        <a:pt x="10284" y="8621"/>
                        <a:pt x="10168" y="7814"/>
                      </a:cubicBezTo>
                      <a:cubicBezTo>
                        <a:pt x="10082" y="7353"/>
                        <a:pt x="10226" y="6921"/>
                        <a:pt x="10514" y="6691"/>
                      </a:cubicBezTo>
                      <a:cubicBezTo>
                        <a:pt x="10600" y="6633"/>
                        <a:pt x="10716" y="6605"/>
                        <a:pt x="10802" y="6547"/>
                      </a:cubicBezTo>
                      <a:cubicBezTo>
                        <a:pt x="10917" y="6518"/>
                        <a:pt x="11061" y="6489"/>
                        <a:pt x="11177" y="6489"/>
                      </a:cubicBezTo>
                      <a:close/>
                      <a:moveTo>
                        <a:pt x="45137" y="6461"/>
                      </a:moveTo>
                      <a:cubicBezTo>
                        <a:pt x="45223" y="6461"/>
                        <a:pt x="45309" y="6461"/>
                        <a:pt x="45367" y="6489"/>
                      </a:cubicBezTo>
                      <a:cubicBezTo>
                        <a:pt x="45770" y="6605"/>
                        <a:pt x="46058" y="6864"/>
                        <a:pt x="46116" y="7267"/>
                      </a:cubicBezTo>
                      <a:cubicBezTo>
                        <a:pt x="46260" y="8016"/>
                        <a:pt x="45713" y="9255"/>
                        <a:pt x="43783" y="10522"/>
                      </a:cubicBezTo>
                      <a:lnTo>
                        <a:pt x="43639" y="10378"/>
                      </a:lnTo>
                      <a:cubicBezTo>
                        <a:pt x="43523" y="10263"/>
                        <a:pt x="43466" y="10176"/>
                        <a:pt x="43351" y="10119"/>
                      </a:cubicBezTo>
                      <a:cubicBezTo>
                        <a:pt x="43293" y="10061"/>
                        <a:pt x="43207" y="10003"/>
                        <a:pt x="43178" y="9946"/>
                      </a:cubicBezTo>
                      <a:lnTo>
                        <a:pt x="43149" y="9917"/>
                      </a:lnTo>
                      <a:cubicBezTo>
                        <a:pt x="43034" y="9802"/>
                        <a:pt x="42919" y="9715"/>
                        <a:pt x="42803" y="9600"/>
                      </a:cubicBezTo>
                      <a:cubicBezTo>
                        <a:pt x="42717" y="9514"/>
                        <a:pt x="42573" y="9399"/>
                        <a:pt x="42458" y="9312"/>
                      </a:cubicBezTo>
                      <a:cubicBezTo>
                        <a:pt x="42717" y="8621"/>
                        <a:pt x="43063" y="7958"/>
                        <a:pt x="43351" y="7555"/>
                      </a:cubicBezTo>
                      <a:cubicBezTo>
                        <a:pt x="43927" y="6720"/>
                        <a:pt x="44618" y="6461"/>
                        <a:pt x="45137" y="6461"/>
                      </a:cubicBezTo>
                      <a:close/>
                      <a:moveTo>
                        <a:pt x="7893" y="9715"/>
                      </a:moveTo>
                      <a:cubicBezTo>
                        <a:pt x="7979" y="9715"/>
                        <a:pt x="8066" y="9715"/>
                        <a:pt x="8152" y="9773"/>
                      </a:cubicBezTo>
                      <a:cubicBezTo>
                        <a:pt x="8930" y="9859"/>
                        <a:pt x="9707" y="10493"/>
                        <a:pt x="10456" y="11559"/>
                      </a:cubicBezTo>
                      <a:cubicBezTo>
                        <a:pt x="9996" y="12106"/>
                        <a:pt x="9506" y="12653"/>
                        <a:pt x="9074" y="13230"/>
                      </a:cubicBezTo>
                      <a:cubicBezTo>
                        <a:pt x="9045" y="13172"/>
                        <a:pt x="8930" y="13114"/>
                        <a:pt x="8786" y="13086"/>
                      </a:cubicBezTo>
                      <a:cubicBezTo>
                        <a:pt x="8440" y="12855"/>
                        <a:pt x="8066" y="12682"/>
                        <a:pt x="7893" y="12538"/>
                      </a:cubicBezTo>
                      <a:cubicBezTo>
                        <a:pt x="7288" y="12077"/>
                        <a:pt x="6885" y="11415"/>
                        <a:pt x="6827" y="10868"/>
                      </a:cubicBezTo>
                      <a:cubicBezTo>
                        <a:pt x="6769" y="10580"/>
                        <a:pt x="6856" y="10292"/>
                        <a:pt x="7029" y="10090"/>
                      </a:cubicBezTo>
                      <a:cubicBezTo>
                        <a:pt x="7202" y="9917"/>
                        <a:pt x="7432" y="9773"/>
                        <a:pt x="7720" y="9715"/>
                      </a:cubicBezTo>
                      <a:close/>
                      <a:moveTo>
                        <a:pt x="48356" y="9637"/>
                      </a:moveTo>
                      <a:cubicBezTo>
                        <a:pt x="48479" y="9637"/>
                        <a:pt x="48598" y="9653"/>
                        <a:pt x="48708" y="9687"/>
                      </a:cubicBezTo>
                      <a:cubicBezTo>
                        <a:pt x="49083" y="9802"/>
                        <a:pt x="49342" y="10061"/>
                        <a:pt x="49428" y="10378"/>
                      </a:cubicBezTo>
                      <a:cubicBezTo>
                        <a:pt x="49659" y="11271"/>
                        <a:pt x="48795" y="12596"/>
                        <a:pt x="46260" y="13575"/>
                      </a:cubicBezTo>
                      <a:cubicBezTo>
                        <a:pt x="46231" y="13431"/>
                        <a:pt x="46202" y="13316"/>
                        <a:pt x="46116" y="13172"/>
                      </a:cubicBezTo>
                      <a:lnTo>
                        <a:pt x="46029" y="13028"/>
                      </a:lnTo>
                      <a:cubicBezTo>
                        <a:pt x="45943" y="12941"/>
                        <a:pt x="45885" y="12826"/>
                        <a:pt x="45770" y="12711"/>
                      </a:cubicBezTo>
                      <a:lnTo>
                        <a:pt x="45741" y="12653"/>
                      </a:lnTo>
                      <a:cubicBezTo>
                        <a:pt x="45655" y="12567"/>
                        <a:pt x="45597" y="12452"/>
                        <a:pt x="45540" y="12394"/>
                      </a:cubicBezTo>
                      <a:cubicBezTo>
                        <a:pt x="45482" y="12308"/>
                        <a:pt x="45453" y="12250"/>
                        <a:pt x="45367" y="12164"/>
                      </a:cubicBezTo>
                      <a:cubicBezTo>
                        <a:pt x="45770" y="11501"/>
                        <a:pt x="46260" y="10839"/>
                        <a:pt x="46692" y="10436"/>
                      </a:cubicBezTo>
                      <a:cubicBezTo>
                        <a:pt x="47227" y="9924"/>
                        <a:pt x="47838" y="9637"/>
                        <a:pt x="48356" y="9637"/>
                      </a:cubicBezTo>
                      <a:close/>
                      <a:moveTo>
                        <a:pt x="5416" y="13518"/>
                      </a:moveTo>
                      <a:cubicBezTo>
                        <a:pt x="6193" y="13518"/>
                        <a:pt x="7058" y="13978"/>
                        <a:pt x="8037" y="14987"/>
                      </a:cubicBezTo>
                      <a:cubicBezTo>
                        <a:pt x="7662" y="15591"/>
                        <a:pt x="7317" y="16196"/>
                        <a:pt x="7029" y="16830"/>
                      </a:cubicBezTo>
                      <a:cubicBezTo>
                        <a:pt x="7000" y="16830"/>
                        <a:pt x="6913" y="16772"/>
                        <a:pt x="6885" y="16772"/>
                      </a:cubicBezTo>
                      <a:cubicBezTo>
                        <a:pt x="6309" y="16571"/>
                        <a:pt x="5877" y="16398"/>
                        <a:pt x="5560" y="16254"/>
                      </a:cubicBezTo>
                      <a:cubicBezTo>
                        <a:pt x="4868" y="15908"/>
                        <a:pt x="4379" y="15332"/>
                        <a:pt x="4235" y="14785"/>
                      </a:cubicBezTo>
                      <a:cubicBezTo>
                        <a:pt x="4148" y="14497"/>
                        <a:pt x="4177" y="14238"/>
                        <a:pt x="4321" y="14007"/>
                      </a:cubicBezTo>
                      <a:cubicBezTo>
                        <a:pt x="4465" y="13748"/>
                        <a:pt x="4696" y="13604"/>
                        <a:pt x="5012" y="13546"/>
                      </a:cubicBezTo>
                      <a:cubicBezTo>
                        <a:pt x="5128" y="13518"/>
                        <a:pt x="5272" y="13518"/>
                        <a:pt x="5358" y="13518"/>
                      </a:cubicBezTo>
                      <a:close/>
                      <a:moveTo>
                        <a:pt x="3518" y="17590"/>
                      </a:moveTo>
                      <a:cubicBezTo>
                        <a:pt x="4088" y="17590"/>
                        <a:pt x="4973" y="17805"/>
                        <a:pt x="6193" y="18702"/>
                      </a:cubicBezTo>
                      <a:cubicBezTo>
                        <a:pt x="5963" y="19336"/>
                        <a:pt x="5733" y="19941"/>
                        <a:pt x="5560" y="20603"/>
                      </a:cubicBezTo>
                      <a:cubicBezTo>
                        <a:pt x="5444" y="20603"/>
                        <a:pt x="5329" y="20575"/>
                        <a:pt x="5272" y="20575"/>
                      </a:cubicBezTo>
                      <a:cubicBezTo>
                        <a:pt x="4724" y="20488"/>
                        <a:pt x="4235" y="20431"/>
                        <a:pt x="3860" y="20315"/>
                      </a:cubicBezTo>
                      <a:cubicBezTo>
                        <a:pt x="2679" y="19941"/>
                        <a:pt x="2247" y="19221"/>
                        <a:pt x="2190" y="18702"/>
                      </a:cubicBezTo>
                      <a:cubicBezTo>
                        <a:pt x="2161" y="18270"/>
                        <a:pt x="2391" y="17896"/>
                        <a:pt x="2823" y="17723"/>
                      </a:cubicBezTo>
                      <a:cubicBezTo>
                        <a:pt x="2943" y="17669"/>
                        <a:pt x="3173" y="17590"/>
                        <a:pt x="3518" y="17590"/>
                      </a:cubicBezTo>
                      <a:close/>
                      <a:moveTo>
                        <a:pt x="27649" y="19487"/>
                      </a:moveTo>
                      <a:cubicBezTo>
                        <a:pt x="27847" y="19487"/>
                        <a:pt x="28041" y="19494"/>
                        <a:pt x="28229" y="19509"/>
                      </a:cubicBezTo>
                      <a:lnTo>
                        <a:pt x="27883" y="22908"/>
                      </a:lnTo>
                      <a:lnTo>
                        <a:pt x="27422" y="22908"/>
                      </a:lnTo>
                      <a:lnTo>
                        <a:pt x="27048" y="19509"/>
                      </a:lnTo>
                      <a:cubicBezTo>
                        <a:pt x="27249" y="19494"/>
                        <a:pt x="27451" y="19487"/>
                        <a:pt x="27649" y="19487"/>
                      </a:cubicBezTo>
                      <a:close/>
                      <a:moveTo>
                        <a:pt x="28661" y="19595"/>
                      </a:moveTo>
                      <a:cubicBezTo>
                        <a:pt x="29064" y="19624"/>
                        <a:pt x="29467" y="19739"/>
                        <a:pt x="29813" y="19854"/>
                      </a:cubicBezTo>
                      <a:lnTo>
                        <a:pt x="28747" y="23052"/>
                      </a:lnTo>
                      <a:cubicBezTo>
                        <a:pt x="28603" y="23023"/>
                        <a:pt x="28459" y="22965"/>
                        <a:pt x="28286" y="22937"/>
                      </a:cubicBezTo>
                      <a:lnTo>
                        <a:pt x="28661" y="19595"/>
                      </a:lnTo>
                      <a:close/>
                      <a:moveTo>
                        <a:pt x="26644" y="19595"/>
                      </a:moveTo>
                      <a:lnTo>
                        <a:pt x="27019" y="22965"/>
                      </a:lnTo>
                      <a:cubicBezTo>
                        <a:pt x="26875" y="23023"/>
                        <a:pt x="26731" y="23052"/>
                        <a:pt x="26558" y="23081"/>
                      </a:cubicBezTo>
                      <a:lnTo>
                        <a:pt x="25463" y="19883"/>
                      </a:lnTo>
                      <a:cubicBezTo>
                        <a:pt x="25867" y="19710"/>
                        <a:pt x="26270" y="19624"/>
                        <a:pt x="26644" y="19595"/>
                      </a:cubicBezTo>
                      <a:close/>
                      <a:moveTo>
                        <a:pt x="25060" y="19999"/>
                      </a:moveTo>
                      <a:lnTo>
                        <a:pt x="26155" y="23196"/>
                      </a:lnTo>
                      <a:cubicBezTo>
                        <a:pt x="26068" y="23225"/>
                        <a:pt x="26011" y="23253"/>
                        <a:pt x="25924" y="23253"/>
                      </a:cubicBezTo>
                      <a:lnTo>
                        <a:pt x="25723" y="23369"/>
                      </a:lnTo>
                      <a:lnTo>
                        <a:pt x="23966" y="20459"/>
                      </a:lnTo>
                      <a:lnTo>
                        <a:pt x="24023" y="20459"/>
                      </a:lnTo>
                      <a:cubicBezTo>
                        <a:pt x="24052" y="20431"/>
                        <a:pt x="24110" y="20431"/>
                        <a:pt x="24138" y="20373"/>
                      </a:cubicBezTo>
                      <a:cubicBezTo>
                        <a:pt x="24167" y="20373"/>
                        <a:pt x="24196" y="20344"/>
                        <a:pt x="24254" y="20315"/>
                      </a:cubicBezTo>
                      <a:cubicBezTo>
                        <a:pt x="24398" y="20287"/>
                        <a:pt x="24455" y="20229"/>
                        <a:pt x="24570" y="20200"/>
                      </a:cubicBezTo>
                      <a:cubicBezTo>
                        <a:pt x="24599" y="20200"/>
                        <a:pt x="24628" y="20171"/>
                        <a:pt x="24686" y="20171"/>
                      </a:cubicBezTo>
                      <a:cubicBezTo>
                        <a:pt x="24743" y="20143"/>
                        <a:pt x="24858" y="20085"/>
                        <a:pt x="24916" y="20056"/>
                      </a:cubicBezTo>
                      <a:cubicBezTo>
                        <a:pt x="24974" y="20056"/>
                        <a:pt x="25002" y="20027"/>
                        <a:pt x="25002" y="20027"/>
                      </a:cubicBezTo>
                      <a:cubicBezTo>
                        <a:pt x="25031" y="20027"/>
                        <a:pt x="25060" y="19999"/>
                        <a:pt x="25060" y="19999"/>
                      </a:cubicBezTo>
                      <a:close/>
                      <a:moveTo>
                        <a:pt x="30216" y="19941"/>
                      </a:moveTo>
                      <a:cubicBezTo>
                        <a:pt x="30590" y="20085"/>
                        <a:pt x="30936" y="20229"/>
                        <a:pt x="31311" y="20459"/>
                      </a:cubicBezTo>
                      <a:lnTo>
                        <a:pt x="29525" y="23369"/>
                      </a:lnTo>
                      <a:cubicBezTo>
                        <a:pt x="29381" y="23311"/>
                        <a:pt x="29237" y="23225"/>
                        <a:pt x="29093" y="23196"/>
                      </a:cubicBezTo>
                      <a:lnTo>
                        <a:pt x="30216" y="19941"/>
                      </a:lnTo>
                      <a:close/>
                      <a:moveTo>
                        <a:pt x="31656" y="20661"/>
                      </a:moveTo>
                      <a:cubicBezTo>
                        <a:pt x="31685" y="20661"/>
                        <a:pt x="31743" y="20719"/>
                        <a:pt x="31743" y="20747"/>
                      </a:cubicBezTo>
                      <a:cubicBezTo>
                        <a:pt x="31800" y="20776"/>
                        <a:pt x="31915" y="20863"/>
                        <a:pt x="31973" y="20920"/>
                      </a:cubicBezTo>
                      <a:cubicBezTo>
                        <a:pt x="32059" y="20949"/>
                        <a:pt x="32117" y="21035"/>
                        <a:pt x="32203" y="21093"/>
                      </a:cubicBezTo>
                      <a:cubicBezTo>
                        <a:pt x="32232" y="21151"/>
                        <a:pt x="32319" y="21179"/>
                        <a:pt x="32347" y="21208"/>
                      </a:cubicBezTo>
                      <a:lnTo>
                        <a:pt x="32376" y="21237"/>
                      </a:lnTo>
                      <a:cubicBezTo>
                        <a:pt x="32405" y="21295"/>
                        <a:pt x="32463" y="21295"/>
                        <a:pt x="32463" y="21323"/>
                      </a:cubicBezTo>
                      <a:cubicBezTo>
                        <a:pt x="32492" y="21352"/>
                        <a:pt x="32520" y="21352"/>
                        <a:pt x="32520" y="21381"/>
                      </a:cubicBezTo>
                      <a:lnTo>
                        <a:pt x="30187" y="23829"/>
                      </a:lnTo>
                      <a:cubicBezTo>
                        <a:pt x="30072" y="23714"/>
                        <a:pt x="29928" y="23657"/>
                        <a:pt x="29813" y="23541"/>
                      </a:cubicBezTo>
                      <a:lnTo>
                        <a:pt x="31656" y="20661"/>
                      </a:lnTo>
                      <a:close/>
                      <a:moveTo>
                        <a:pt x="23649" y="20719"/>
                      </a:moveTo>
                      <a:lnTo>
                        <a:pt x="25435" y="23628"/>
                      </a:lnTo>
                      <a:cubicBezTo>
                        <a:pt x="25290" y="23685"/>
                        <a:pt x="25175" y="23801"/>
                        <a:pt x="25060" y="23916"/>
                      </a:cubicBezTo>
                      <a:lnTo>
                        <a:pt x="22727" y="21381"/>
                      </a:lnTo>
                      <a:lnTo>
                        <a:pt x="22756" y="21352"/>
                      </a:lnTo>
                      <a:cubicBezTo>
                        <a:pt x="22871" y="21295"/>
                        <a:pt x="22957" y="21179"/>
                        <a:pt x="23044" y="21093"/>
                      </a:cubicBezTo>
                      <a:cubicBezTo>
                        <a:pt x="23073" y="21064"/>
                        <a:pt x="23130" y="21064"/>
                        <a:pt x="23159" y="21035"/>
                      </a:cubicBezTo>
                      <a:cubicBezTo>
                        <a:pt x="23217" y="21007"/>
                        <a:pt x="23303" y="20920"/>
                        <a:pt x="23361" y="20891"/>
                      </a:cubicBezTo>
                      <a:cubicBezTo>
                        <a:pt x="23418" y="20863"/>
                        <a:pt x="23447" y="20863"/>
                        <a:pt x="23476" y="20805"/>
                      </a:cubicBezTo>
                      <a:cubicBezTo>
                        <a:pt x="23505" y="20776"/>
                        <a:pt x="23562" y="20776"/>
                        <a:pt x="23591" y="20747"/>
                      </a:cubicBezTo>
                      <a:cubicBezTo>
                        <a:pt x="23620" y="20747"/>
                        <a:pt x="23649" y="20719"/>
                        <a:pt x="23649" y="20719"/>
                      </a:cubicBezTo>
                      <a:close/>
                      <a:moveTo>
                        <a:pt x="22410" y="21698"/>
                      </a:moveTo>
                      <a:lnTo>
                        <a:pt x="24743" y="24175"/>
                      </a:lnTo>
                      <a:cubicBezTo>
                        <a:pt x="24628" y="24233"/>
                        <a:pt x="24570" y="24377"/>
                        <a:pt x="24455" y="24492"/>
                      </a:cubicBezTo>
                      <a:lnTo>
                        <a:pt x="21661" y="22591"/>
                      </a:lnTo>
                      <a:cubicBezTo>
                        <a:pt x="21863" y="22245"/>
                        <a:pt x="22122" y="21957"/>
                        <a:pt x="22381" y="21698"/>
                      </a:cubicBezTo>
                      <a:close/>
                      <a:moveTo>
                        <a:pt x="32924" y="21669"/>
                      </a:moveTo>
                      <a:lnTo>
                        <a:pt x="32952" y="21698"/>
                      </a:lnTo>
                      <a:lnTo>
                        <a:pt x="33039" y="21784"/>
                      </a:lnTo>
                      <a:lnTo>
                        <a:pt x="33212" y="21957"/>
                      </a:lnTo>
                      <a:cubicBezTo>
                        <a:pt x="33212" y="21957"/>
                        <a:pt x="33240" y="21986"/>
                        <a:pt x="33240" y="22044"/>
                      </a:cubicBezTo>
                      <a:cubicBezTo>
                        <a:pt x="33356" y="22130"/>
                        <a:pt x="33413" y="22245"/>
                        <a:pt x="33528" y="22389"/>
                      </a:cubicBezTo>
                      <a:cubicBezTo>
                        <a:pt x="33557" y="22476"/>
                        <a:pt x="33644" y="22533"/>
                        <a:pt x="33672" y="22620"/>
                      </a:cubicBezTo>
                      <a:lnTo>
                        <a:pt x="30878" y="24492"/>
                      </a:lnTo>
                      <a:cubicBezTo>
                        <a:pt x="30763" y="24377"/>
                        <a:pt x="30677" y="24233"/>
                        <a:pt x="30590" y="24117"/>
                      </a:cubicBezTo>
                      <a:lnTo>
                        <a:pt x="32924" y="21669"/>
                      </a:lnTo>
                      <a:close/>
                      <a:moveTo>
                        <a:pt x="2564" y="21928"/>
                      </a:moveTo>
                      <a:cubicBezTo>
                        <a:pt x="3255" y="21928"/>
                        <a:pt x="4091" y="22188"/>
                        <a:pt x="5041" y="22677"/>
                      </a:cubicBezTo>
                      <a:cubicBezTo>
                        <a:pt x="5012" y="22879"/>
                        <a:pt x="4984" y="23023"/>
                        <a:pt x="4984" y="23196"/>
                      </a:cubicBezTo>
                      <a:lnTo>
                        <a:pt x="4984" y="23225"/>
                      </a:lnTo>
                      <a:cubicBezTo>
                        <a:pt x="4868" y="23657"/>
                        <a:pt x="4811" y="24117"/>
                        <a:pt x="4724" y="24607"/>
                      </a:cubicBezTo>
                      <a:cubicBezTo>
                        <a:pt x="4380" y="24645"/>
                        <a:pt x="4057" y="24663"/>
                        <a:pt x="3756" y="24663"/>
                      </a:cubicBezTo>
                      <a:cubicBezTo>
                        <a:pt x="2674" y="24663"/>
                        <a:pt x="1879" y="24424"/>
                        <a:pt x="1383" y="23973"/>
                      </a:cubicBezTo>
                      <a:cubicBezTo>
                        <a:pt x="1066" y="23685"/>
                        <a:pt x="922" y="23340"/>
                        <a:pt x="922" y="23023"/>
                      </a:cubicBezTo>
                      <a:cubicBezTo>
                        <a:pt x="951" y="22677"/>
                        <a:pt x="1124" y="22447"/>
                        <a:pt x="1441" y="22216"/>
                      </a:cubicBezTo>
                      <a:cubicBezTo>
                        <a:pt x="1527" y="22159"/>
                        <a:pt x="1642" y="22101"/>
                        <a:pt x="1729" y="22072"/>
                      </a:cubicBezTo>
                      <a:cubicBezTo>
                        <a:pt x="1988" y="21957"/>
                        <a:pt x="2247" y="21928"/>
                        <a:pt x="2564" y="21928"/>
                      </a:cubicBezTo>
                      <a:close/>
                      <a:moveTo>
                        <a:pt x="21460" y="22937"/>
                      </a:moveTo>
                      <a:lnTo>
                        <a:pt x="24282" y="24838"/>
                      </a:lnTo>
                      <a:cubicBezTo>
                        <a:pt x="24138" y="24953"/>
                        <a:pt x="24052" y="25097"/>
                        <a:pt x="24023" y="25241"/>
                      </a:cubicBezTo>
                      <a:lnTo>
                        <a:pt x="20883" y="23973"/>
                      </a:lnTo>
                      <a:cubicBezTo>
                        <a:pt x="21027" y="23628"/>
                        <a:pt x="21258" y="23253"/>
                        <a:pt x="21460" y="22937"/>
                      </a:cubicBezTo>
                      <a:close/>
                      <a:moveTo>
                        <a:pt x="20711" y="24377"/>
                      </a:moveTo>
                      <a:lnTo>
                        <a:pt x="23879" y="25644"/>
                      </a:lnTo>
                      <a:cubicBezTo>
                        <a:pt x="23821" y="25759"/>
                        <a:pt x="23764" y="25903"/>
                        <a:pt x="23735" y="26076"/>
                      </a:cubicBezTo>
                      <a:lnTo>
                        <a:pt x="20394" y="25529"/>
                      </a:lnTo>
                      <a:cubicBezTo>
                        <a:pt x="20394" y="25500"/>
                        <a:pt x="20394" y="25414"/>
                        <a:pt x="20423" y="25385"/>
                      </a:cubicBezTo>
                      <a:cubicBezTo>
                        <a:pt x="20423" y="25356"/>
                        <a:pt x="20451" y="25270"/>
                        <a:pt x="20451" y="25241"/>
                      </a:cubicBezTo>
                      <a:cubicBezTo>
                        <a:pt x="20451" y="25183"/>
                        <a:pt x="20480" y="25068"/>
                        <a:pt x="20538" y="24982"/>
                      </a:cubicBezTo>
                      <a:cubicBezTo>
                        <a:pt x="20538" y="24953"/>
                        <a:pt x="20567" y="24895"/>
                        <a:pt x="20567" y="24838"/>
                      </a:cubicBezTo>
                      <a:cubicBezTo>
                        <a:pt x="20595" y="24780"/>
                        <a:pt x="20595" y="24665"/>
                        <a:pt x="20624" y="24607"/>
                      </a:cubicBezTo>
                      <a:cubicBezTo>
                        <a:pt x="20682" y="24521"/>
                        <a:pt x="20682" y="24463"/>
                        <a:pt x="20711" y="24377"/>
                      </a:cubicBezTo>
                      <a:close/>
                      <a:moveTo>
                        <a:pt x="20365" y="25932"/>
                      </a:moveTo>
                      <a:lnTo>
                        <a:pt x="23706" y="26479"/>
                      </a:lnTo>
                      <a:cubicBezTo>
                        <a:pt x="23677" y="26623"/>
                        <a:pt x="23620" y="26767"/>
                        <a:pt x="23677" y="26940"/>
                      </a:cubicBezTo>
                      <a:lnTo>
                        <a:pt x="20279" y="27113"/>
                      </a:lnTo>
                      <a:cubicBezTo>
                        <a:pt x="20279" y="26710"/>
                        <a:pt x="20279" y="26335"/>
                        <a:pt x="20365" y="25932"/>
                      </a:cubicBezTo>
                      <a:close/>
                      <a:moveTo>
                        <a:pt x="27998" y="23196"/>
                      </a:moveTo>
                      <a:cubicBezTo>
                        <a:pt x="28142" y="23196"/>
                        <a:pt x="28286" y="23225"/>
                        <a:pt x="28373" y="23225"/>
                      </a:cubicBezTo>
                      <a:cubicBezTo>
                        <a:pt x="28488" y="23225"/>
                        <a:pt x="28632" y="23253"/>
                        <a:pt x="28747" y="23282"/>
                      </a:cubicBezTo>
                      <a:cubicBezTo>
                        <a:pt x="28891" y="23340"/>
                        <a:pt x="29006" y="23369"/>
                        <a:pt x="29150" y="23426"/>
                      </a:cubicBezTo>
                      <a:cubicBezTo>
                        <a:pt x="29237" y="23484"/>
                        <a:pt x="29352" y="23541"/>
                        <a:pt x="29467" y="23570"/>
                      </a:cubicBezTo>
                      <a:cubicBezTo>
                        <a:pt x="29582" y="23657"/>
                        <a:pt x="29726" y="23714"/>
                        <a:pt x="29813" y="23801"/>
                      </a:cubicBezTo>
                      <a:cubicBezTo>
                        <a:pt x="29928" y="23858"/>
                        <a:pt x="30043" y="23945"/>
                        <a:pt x="30101" y="24002"/>
                      </a:cubicBezTo>
                      <a:cubicBezTo>
                        <a:pt x="30216" y="24089"/>
                        <a:pt x="30331" y="24204"/>
                        <a:pt x="30389" y="24290"/>
                      </a:cubicBezTo>
                      <a:cubicBezTo>
                        <a:pt x="30475" y="24377"/>
                        <a:pt x="30590" y="24492"/>
                        <a:pt x="30648" y="24578"/>
                      </a:cubicBezTo>
                      <a:lnTo>
                        <a:pt x="29381" y="25500"/>
                      </a:lnTo>
                      <a:lnTo>
                        <a:pt x="29093" y="25673"/>
                      </a:lnTo>
                      <a:lnTo>
                        <a:pt x="29006" y="25759"/>
                      </a:lnTo>
                      <a:lnTo>
                        <a:pt x="28315" y="26220"/>
                      </a:lnTo>
                      <a:lnTo>
                        <a:pt x="28056" y="26393"/>
                      </a:lnTo>
                      <a:lnTo>
                        <a:pt x="27912" y="26479"/>
                      </a:lnTo>
                      <a:lnTo>
                        <a:pt x="27825" y="26508"/>
                      </a:lnTo>
                      <a:lnTo>
                        <a:pt x="27768" y="26537"/>
                      </a:lnTo>
                      <a:lnTo>
                        <a:pt x="27739" y="26566"/>
                      </a:lnTo>
                      <a:lnTo>
                        <a:pt x="27710" y="26595"/>
                      </a:lnTo>
                      <a:lnTo>
                        <a:pt x="27422" y="26595"/>
                      </a:lnTo>
                      <a:lnTo>
                        <a:pt x="27336" y="26652"/>
                      </a:lnTo>
                      <a:lnTo>
                        <a:pt x="27220" y="26681"/>
                      </a:lnTo>
                      <a:lnTo>
                        <a:pt x="27076" y="26710"/>
                      </a:lnTo>
                      <a:lnTo>
                        <a:pt x="26760" y="26796"/>
                      </a:lnTo>
                      <a:lnTo>
                        <a:pt x="25982" y="26998"/>
                      </a:lnTo>
                      <a:lnTo>
                        <a:pt x="25867" y="27027"/>
                      </a:lnTo>
                      <a:lnTo>
                        <a:pt x="25550" y="27113"/>
                      </a:lnTo>
                      <a:lnTo>
                        <a:pt x="24196" y="27459"/>
                      </a:lnTo>
                      <a:lnTo>
                        <a:pt x="24196" y="27401"/>
                      </a:lnTo>
                      <a:cubicBezTo>
                        <a:pt x="24196" y="27286"/>
                        <a:pt x="24167" y="27228"/>
                        <a:pt x="24167" y="27113"/>
                      </a:cubicBezTo>
                      <a:cubicBezTo>
                        <a:pt x="24167" y="26969"/>
                        <a:pt x="24138" y="26825"/>
                        <a:pt x="24138" y="26710"/>
                      </a:cubicBezTo>
                      <a:cubicBezTo>
                        <a:pt x="24138" y="26595"/>
                        <a:pt x="24138" y="26451"/>
                        <a:pt x="24167" y="26364"/>
                      </a:cubicBezTo>
                      <a:cubicBezTo>
                        <a:pt x="24167" y="26220"/>
                        <a:pt x="24196" y="26105"/>
                        <a:pt x="24254" y="25961"/>
                      </a:cubicBezTo>
                      <a:cubicBezTo>
                        <a:pt x="24282" y="25846"/>
                        <a:pt x="24311" y="25702"/>
                        <a:pt x="24340" y="25587"/>
                      </a:cubicBezTo>
                      <a:cubicBezTo>
                        <a:pt x="24398" y="25442"/>
                        <a:pt x="24426" y="25356"/>
                        <a:pt x="24484" y="25241"/>
                      </a:cubicBezTo>
                      <a:cubicBezTo>
                        <a:pt x="24542" y="25126"/>
                        <a:pt x="24599" y="25010"/>
                        <a:pt x="24686" y="24924"/>
                      </a:cubicBezTo>
                      <a:lnTo>
                        <a:pt x="24887" y="24578"/>
                      </a:lnTo>
                      <a:cubicBezTo>
                        <a:pt x="24974" y="24492"/>
                        <a:pt x="25031" y="24406"/>
                        <a:pt x="25146" y="24290"/>
                      </a:cubicBezTo>
                      <a:cubicBezTo>
                        <a:pt x="25204" y="24204"/>
                        <a:pt x="25319" y="24117"/>
                        <a:pt x="25435" y="24002"/>
                      </a:cubicBezTo>
                      <a:cubicBezTo>
                        <a:pt x="25550" y="23945"/>
                        <a:pt x="25607" y="23858"/>
                        <a:pt x="25723" y="23801"/>
                      </a:cubicBezTo>
                      <a:cubicBezTo>
                        <a:pt x="25838" y="23714"/>
                        <a:pt x="25924" y="23657"/>
                        <a:pt x="26068" y="23570"/>
                      </a:cubicBezTo>
                      <a:cubicBezTo>
                        <a:pt x="26126" y="23541"/>
                        <a:pt x="26183" y="23513"/>
                        <a:pt x="26270" y="23513"/>
                      </a:cubicBezTo>
                      <a:cubicBezTo>
                        <a:pt x="26327" y="23484"/>
                        <a:pt x="26356" y="23484"/>
                        <a:pt x="26443" y="23426"/>
                      </a:cubicBezTo>
                      <a:cubicBezTo>
                        <a:pt x="26558" y="23397"/>
                        <a:pt x="26702" y="23340"/>
                        <a:pt x="26846" y="23282"/>
                      </a:cubicBezTo>
                      <a:cubicBezTo>
                        <a:pt x="26932" y="23253"/>
                        <a:pt x="27076" y="23225"/>
                        <a:pt x="27192" y="23225"/>
                      </a:cubicBezTo>
                      <a:cubicBezTo>
                        <a:pt x="27336" y="23196"/>
                        <a:pt x="27451" y="23196"/>
                        <a:pt x="27595" y="23196"/>
                      </a:cubicBezTo>
                      <a:close/>
                      <a:moveTo>
                        <a:pt x="23706" y="27372"/>
                      </a:moveTo>
                      <a:cubicBezTo>
                        <a:pt x="23706" y="27488"/>
                        <a:pt x="23735" y="27574"/>
                        <a:pt x="23735" y="27689"/>
                      </a:cubicBezTo>
                      <a:cubicBezTo>
                        <a:pt x="23735" y="27718"/>
                        <a:pt x="23735" y="27776"/>
                        <a:pt x="23764" y="27804"/>
                      </a:cubicBezTo>
                      <a:lnTo>
                        <a:pt x="20451" y="28697"/>
                      </a:lnTo>
                      <a:lnTo>
                        <a:pt x="20451" y="28640"/>
                      </a:lnTo>
                      <a:cubicBezTo>
                        <a:pt x="20423" y="28409"/>
                        <a:pt x="20394" y="28236"/>
                        <a:pt x="20365" y="28006"/>
                      </a:cubicBezTo>
                      <a:cubicBezTo>
                        <a:pt x="20365" y="27948"/>
                        <a:pt x="20307" y="27833"/>
                        <a:pt x="20307" y="27776"/>
                      </a:cubicBezTo>
                      <a:lnTo>
                        <a:pt x="20307" y="27689"/>
                      </a:lnTo>
                      <a:lnTo>
                        <a:pt x="20307" y="27545"/>
                      </a:lnTo>
                      <a:lnTo>
                        <a:pt x="23706" y="27372"/>
                      </a:lnTo>
                      <a:close/>
                      <a:moveTo>
                        <a:pt x="2420" y="26364"/>
                      </a:moveTo>
                      <a:cubicBezTo>
                        <a:pt x="3025" y="26364"/>
                        <a:pt x="3745" y="26508"/>
                        <a:pt x="4609" y="26796"/>
                      </a:cubicBezTo>
                      <a:cubicBezTo>
                        <a:pt x="4609" y="27228"/>
                        <a:pt x="4609" y="27660"/>
                        <a:pt x="4667" y="28121"/>
                      </a:cubicBezTo>
                      <a:lnTo>
                        <a:pt x="4667" y="28150"/>
                      </a:lnTo>
                      <a:cubicBezTo>
                        <a:pt x="4667" y="28294"/>
                        <a:pt x="4667" y="28438"/>
                        <a:pt x="4696" y="28582"/>
                      </a:cubicBezTo>
                      <a:cubicBezTo>
                        <a:pt x="4552" y="28669"/>
                        <a:pt x="4379" y="28697"/>
                        <a:pt x="4177" y="28726"/>
                      </a:cubicBezTo>
                      <a:cubicBezTo>
                        <a:pt x="3535" y="28900"/>
                        <a:pt x="2968" y="28987"/>
                        <a:pt x="2472" y="28987"/>
                      </a:cubicBezTo>
                      <a:cubicBezTo>
                        <a:pt x="1900" y="28987"/>
                        <a:pt x="1423" y="28871"/>
                        <a:pt x="1037" y="28640"/>
                      </a:cubicBezTo>
                      <a:cubicBezTo>
                        <a:pt x="721" y="28409"/>
                        <a:pt x="519" y="28121"/>
                        <a:pt x="433" y="27804"/>
                      </a:cubicBezTo>
                      <a:cubicBezTo>
                        <a:pt x="404" y="27545"/>
                        <a:pt x="461" y="27257"/>
                        <a:pt x="663" y="27056"/>
                      </a:cubicBezTo>
                      <a:cubicBezTo>
                        <a:pt x="749" y="26911"/>
                        <a:pt x="893" y="26796"/>
                        <a:pt x="1095" y="26681"/>
                      </a:cubicBezTo>
                      <a:cubicBezTo>
                        <a:pt x="1441" y="26479"/>
                        <a:pt x="1873" y="26364"/>
                        <a:pt x="2420" y="26364"/>
                      </a:cubicBezTo>
                      <a:close/>
                      <a:moveTo>
                        <a:pt x="27739" y="15649"/>
                      </a:moveTo>
                      <a:cubicBezTo>
                        <a:pt x="28056" y="15649"/>
                        <a:pt x="28373" y="15649"/>
                        <a:pt x="28718" y="15707"/>
                      </a:cubicBezTo>
                      <a:cubicBezTo>
                        <a:pt x="28862" y="15707"/>
                        <a:pt x="28949" y="15735"/>
                        <a:pt x="29093" y="15735"/>
                      </a:cubicBezTo>
                      <a:cubicBezTo>
                        <a:pt x="29784" y="15793"/>
                        <a:pt x="30446" y="15937"/>
                        <a:pt x="31080" y="16168"/>
                      </a:cubicBezTo>
                      <a:cubicBezTo>
                        <a:pt x="31224" y="16196"/>
                        <a:pt x="31339" y="16225"/>
                        <a:pt x="31483" y="16312"/>
                      </a:cubicBezTo>
                      <a:cubicBezTo>
                        <a:pt x="32117" y="16513"/>
                        <a:pt x="32751" y="16801"/>
                        <a:pt x="33298" y="17176"/>
                      </a:cubicBezTo>
                      <a:cubicBezTo>
                        <a:pt x="33413" y="17233"/>
                        <a:pt x="33528" y="17320"/>
                        <a:pt x="33672" y="17377"/>
                      </a:cubicBezTo>
                      <a:cubicBezTo>
                        <a:pt x="34249" y="17752"/>
                        <a:pt x="34796" y="18155"/>
                        <a:pt x="35286" y="18616"/>
                      </a:cubicBezTo>
                      <a:cubicBezTo>
                        <a:pt x="35401" y="18674"/>
                        <a:pt x="35516" y="18789"/>
                        <a:pt x="35574" y="18904"/>
                      </a:cubicBezTo>
                      <a:cubicBezTo>
                        <a:pt x="36063" y="19365"/>
                        <a:pt x="36495" y="19883"/>
                        <a:pt x="36870" y="20459"/>
                      </a:cubicBezTo>
                      <a:lnTo>
                        <a:pt x="36495" y="20747"/>
                      </a:lnTo>
                      <a:lnTo>
                        <a:pt x="34623" y="21957"/>
                      </a:lnTo>
                      <a:lnTo>
                        <a:pt x="33989" y="22360"/>
                      </a:lnTo>
                      <a:cubicBezTo>
                        <a:pt x="33903" y="22216"/>
                        <a:pt x="33817" y="22101"/>
                        <a:pt x="33701" y="22015"/>
                      </a:cubicBezTo>
                      <a:cubicBezTo>
                        <a:pt x="33672" y="21928"/>
                        <a:pt x="33615" y="21871"/>
                        <a:pt x="33528" y="21813"/>
                      </a:cubicBezTo>
                      <a:lnTo>
                        <a:pt x="33500" y="21784"/>
                      </a:lnTo>
                      <a:cubicBezTo>
                        <a:pt x="33500" y="21756"/>
                        <a:pt x="33471" y="21756"/>
                        <a:pt x="33471" y="21727"/>
                      </a:cubicBezTo>
                      <a:lnTo>
                        <a:pt x="33240" y="21496"/>
                      </a:lnTo>
                      <a:lnTo>
                        <a:pt x="33183" y="21439"/>
                      </a:lnTo>
                      <a:lnTo>
                        <a:pt x="32895" y="21151"/>
                      </a:lnTo>
                      <a:cubicBezTo>
                        <a:pt x="32549" y="20863"/>
                        <a:pt x="32232" y="20603"/>
                        <a:pt x="31887" y="20344"/>
                      </a:cubicBezTo>
                      <a:cubicBezTo>
                        <a:pt x="31771" y="20287"/>
                        <a:pt x="31656" y="20200"/>
                        <a:pt x="31512" y="20143"/>
                      </a:cubicBezTo>
                      <a:cubicBezTo>
                        <a:pt x="31167" y="19912"/>
                        <a:pt x="30763" y="19739"/>
                        <a:pt x="30360" y="19595"/>
                      </a:cubicBezTo>
                      <a:cubicBezTo>
                        <a:pt x="30216" y="19566"/>
                        <a:pt x="30101" y="19509"/>
                        <a:pt x="29957" y="19451"/>
                      </a:cubicBezTo>
                      <a:cubicBezTo>
                        <a:pt x="29755" y="19365"/>
                        <a:pt x="29496" y="19307"/>
                        <a:pt x="29237" y="19278"/>
                      </a:cubicBezTo>
                      <a:lnTo>
                        <a:pt x="28718" y="19163"/>
                      </a:lnTo>
                      <a:cubicBezTo>
                        <a:pt x="28574" y="19134"/>
                        <a:pt x="28459" y="19134"/>
                        <a:pt x="28315" y="19134"/>
                      </a:cubicBezTo>
                      <a:lnTo>
                        <a:pt x="27336" y="19134"/>
                      </a:lnTo>
                      <a:cubicBezTo>
                        <a:pt x="27220" y="19134"/>
                        <a:pt x="27134" y="19134"/>
                        <a:pt x="27019" y="19163"/>
                      </a:cubicBezTo>
                      <a:lnTo>
                        <a:pt x="26846" y="19163"/>
                      </a:lnTo>
                      <a:cubicBezTo>
                        <a:pt x="26760" y="19163"/>
                        <a:pt x="26702" y="19163"/>
                        <a:pt x="26615" y="19192"/>
                      </a:cubicBezTo>
                      <a:cubicBezTo>
                        <a:pt x="26183" y="19278"/>
                        <a:pt x="25780" y="19336"/>
                        <a:pt x="25348" y="19480"/>
                      </a:cubicBezTo>
                      <a:cubicBezTo>
                        <a:pt x="25290" y="19480"/>
                        <a:pt x="25262" y="19509"/>
                        <a:pt x="25175" y="19509"/>
                      </a:cubicBezTo>
                      <a:cubicBezTo>
                        <a:pt x="25118" y="19566"/>
                        <a:pt x="25031" y="19566"/>
                        <a:pt x="24974" y="19595"/>
                      </a:cubicBezTo>
                      <a:cubicBezTo>
                        <a:pt x="24743" y="19653"/>
                        <a:pt x="24570" y="19739"/>
                        <a:pt x="24398" y="19854"/>
                      </a:cubicBezTo>
                      <a:cubicBezTo>
                        <a:pt x="24311" y="19883"/>
                        <a:pt x="24196" y="19912"/>
                        <a:pt x="24138" y="19999"/>
                      </a:cubicBezTo>
                      <a:cubicBezTo>
                        <a:pt x="24023" y="20027"/>
                        <a:pt x="23908" y="20085"/>
                        <a:pt x="23821" y="20171"/>
                      </a:cubicBezTo>
                      <a:lnTo>
                        <a:pt x="23764" y="20171"/>
                      </a:lnTo>
                      <a:cubicBezTo>
                        <a:pt x="23735" y="20200"/>
                        <a:pt x="23677" y="20229"/>
                        <a:pt x="23620" y="20287"/>
                      </a:cubicBezTo>
                      <a:cubicBezTo>
                        <a:pt x="23591" y="20287"/>
                        <a:pt x="23591" y="20315"/>
                        <a:pt x="23562" y="20315"/>
                      </a:cubicBezTo>
                      <a:cubicBezTo>
                        <a:pt x="23533" y="20315"/>
                        <a:pt x="23533" y="20344"/>
                        <a:pt x="23476" y="20344"/>
                      </a:cubicBezTo>
                      <a:cubicBezTo>
                        <a:pt x="23418" y="20373"/>
                        <a:pt x="23332" y="20431"/>
                        <a:pt x="23303" y="20459"/>
                      </a:cubicBezTo>
                      <a:cubicBezTo>
                        <a:pt x="23245" y="20517"/>
                        <a:pt x="23130" y="20575"/>
                        <a:pt x="23044" y="20632"/>
                      </a:cubicBezTo>
                      <a:cubicBezTo>
                        <a:pt x="22986" y="20719"/>
                        <a:pt x="22871" y="20776"/>
                        <a:pt x="22813" y="20805"/>
                      </a:cubicBezTo>
                      <a:cubicBezTo>
                        <a:pt x="22727" y="20891"/>
                        <a:pt x="22669" y="20949"/>
                        <a:pt x="22554" y="21035"/>
                      </a:cubicBezTo>
                      <a:cubicBezTo>
                        <a:pt x="22525" y="21064"/>
                        <a:pt x="22468" y="21064"/>
                        <a:pt x="22439" y="21093"/>
                      </a:cubicBezTo>
                      <a:cubicBezTo>
                        <a:pt x="22324" y="21179"/>
                        <a:pt x="22237" y="21295"/>
                        <a:pt x="22151" y="21381"/>
                      </a:cubicBezTo>
                      <a:cubicBezTo>
                        <a:pt x="21863" y="21669"/>
                        <a:pt x="21575" y="22044"/>
                        <a:pt x="21316" y="22360"/>
                      </a:cubicBezTo>
                      <a:lnTo>
                        <a:pt x="21114" y="22677"/>
                      </a:lnTo>
                      <a:cubicBezTo>
                        <a:pt x="20883" y="23052"/>
                        <a:pt x="20682" y="23455"/>
                        <a:pt x="20509" y="23829"/>
                      </a:cubicBezTo>
                      <a:cubicBezTo>
                        <a:pt x="20451" y="23945"/>
                        <a:pt x="20394" y="24089"/>
                        <a:pt x="20365" y="24204"/>
                      </a:cubicBezTo>
                      <a:cubicBezTo>
                        <a:pt x="20221" y="24578"/>
                        <a:pt x="20106" y="25039"/>
                        <a:pt x="20019" y="25414"/>
                      </a:cubicBezTo>
                      <a:cubicBezTo>
                        <a:pt x="19991" y="25558"/>
                        <a:pt x="19991" y="25673"/>
                        <a:pt x="19962" y="25817"/>
                      </a:cubicBezTo>
                      <a:cubicBezTo>
                        <a:pt x="19875" y="26249"/>
                        <a:pt x="19875" y="26681"/>
                        <a:pt x="19875" y="27113"/>
                      </a:cubicBezTo>
                      <a:cubicBezTo>
                        <a:pt x="19875" y="27257"/>
                        <a:pt x="19875" y="27372"/>
                        <a:pt x="19933" y="27516"/>
                      </a:cubicBezTo>
                      <a:cubicBezTo>
                        <a:pt x="19933" y="27574"/>
                        <a:pt x="19933" y="27689"/>
                        <a:pt x="19962" y="27747"/>
                      </a:cubicBezTo>
                      <a:lnTo>
                        <a:pt x="19962" y="27833"/>
                      </a:lnTo>
                      <a:cubicBezTo>
                        <a:pt x="19962" y="27891"/>
                        <a:pt x="19991" y="27977"/>
                        <a:pt x="19991" y="28092"/>
                      </a:cubicBezTo>
                      <a:cubicBezTo>
                        <a:pt x="20019" y="28294"/>
                        <a:pt x="20077" y="28553"/>
                        <a:pt x="20135" y="28755"/>
                      </a:cubicBezTo>
                      <a:lnTo>
                        <a:pt x="19414" y="28957"/>
                      </a:lnTo>
                      <a:lnTo>
                        <a:pt x="19386" y="28957"/>
                      </a:lnTo>
                      <a:lnTo>
                        <a:pt x="19126" y="29014"/>
                      </a:lnTo>
                      <a:lnTo>
                        <a:pt x="16851" y="29677"/>
                      </a:lnTo>
                      <a:cubicBezTo>
                        <a:pt x="16678" y="29014"/>
                        <a:pt x="16563" y="28323"/>
                        <a:pt x="16534" y="27689"/>
                      </a:cubicBezTo>
                      <a:cubicBezTo>
                        <a:pt x="16534" y="27545"/>
                        <a:pt x="16534" y="27430"/>
                        <a:pt x="16505" y="27286"/>
                      </a:cubicBezTo>
                      <a:cubicBezTo>
                        <a:pt x="16476" y="26595"/>
                        <a:pt x="16505" y="25932"/>
                        <a:pt x="16620" y="25270"/>
                      </a:cubicBezTo>
                      <a:cubicBezTo>
                        <a:pt x="16620" y="25126"/>
                        <a:pt x="16649" y="25010"/>
                        <a:pt x="16678" y="24866"/>
                      </a:cubicBezTo>
                      <a:cubicBezTo>
                        <a:pt x="16793" y="24204"/>
                        <a:pt x="16966" y="23541"/>
                        <a:pt x="17225" y="22937"/>
                      </a:cubicBezTo>
                      <a:cubicBezTo>
                        <a:pt x="17254" y="22793"/>
                        <a:pt x="17341" y="22677"/>
                        <a:pt x="17369" y="22562"/>
                      </a:cubicBezTo>
                      <a:cubicBezTo>
                        <a:pt x="17629" y="21957"/>
                        <a:pt x="17945" y="21352"/>
                        <a:pt x="18291" y="20776"/>
                      </a:cubicBezTo>
                      <a:lnTo>
                        <a:pt x="18522" y="20459"/>
                      </a:lnTo>
                      <a:cubicBezTo>
                        <a:pt x="18925" y="19912"/>
                        <a:pt x="19357" y="19394"/>
                        <a:pt x="19818" y="18904"/>
                      </a:cubicBezTo>
                      <a:lnTo>
                        <a:pt x="20106" y="18616"/>
                      </a:lnTo>
                      <a:cubicBezTo>
                        <a:pt x="20595" y="18155"/>
                        <a:pt x="21143" y="17752"/>
                        <a:pt x="21719" y="17377"/>
                      </a:cubicBezTo>
                      <a:cubicBezTo>
                        <a:pt x="21834" y="17320"/>
                        <a:pt x="21949" y="17233"/>
                        <a:pt x="22093" y="17176"/>
                      </a:cubicBezTo>
                      <a:cubicBezTo>
                        <a:pt x="22381" y="17003"/>
                        <a:pt x="22669" y="16859"/>
                        <a:pt x="22986" y="16715"/>
                      </a:cubicBezTo>
                      <a:cubicBezTo>
                        <a:pt x="23303" y="16571"/>
                        <a:pt x="23591" y="16456"/>
                        <a:pt x="23908" y="16312"/>
                      </a:cubicBezTo>
                      <a:cubicBezTo>
                        <a:pt x="24052" y="16283"/>
                        <a:pt x="24167" y="16225"/>
                        <a:pt x="24311" y="16168"/>
                      </a:cubicBezTo>
                      <a:cubicBezTo>
                        <a:pt x="24974" y="15937"/>
                        <a:pt x="25607" y="15793"/>
                        <a:pt x="26299" y="15735"/>
                      </a:cubicBezTo>
                      <a:cubicBezTo>
                        <a:pt x="26443" y="15735"/>
                        <a:pt x="26558" y="15707"/>
                        <a:pt x="26702" y="15707"/>
                      </a:cubicBezTo>
                      <a:cubicBezTo>
                        <a:pt x="27048" y="15649"/>
                        <a:pt x="27364" y="15649"/>
                        <a:pt x="27739" y="15649"/>
                      </a:cubicBezTo>
                      <a:close/>
                      <a:moveTo>
                        <a:pt x="29237" y="26047"/>
                      </a:moveTo>
                      <a:cubicBezTo>
                        <a:pt x="29669" y="26220"/>
                        <a:pt x="29899" y="26479"/>
                        <a:pt x="30072" y="26825"/>
                      </a:cubicBezTo>
                      <a:cubicBezTo>
                        <a:pt x="30590" y="27948"/>
                        <a:pt x="30101" y="29245"/>
                        <a:pt x="29006" y="29792"/>
                      </a:cubicBezTo>
                      <a:cubicBezTo>
                        <a:pt x="28712" y="29928"/>
                        <a:pt x="28401" y="29974"/>
                        <a:pt x="28099" y="29974"/>
                      </a:cubicBezTo>
                      <a:cubicBezTo>
                        <a:pt x="28017" y="29974"/>
                        <a:pt x="27935" y="29971"/>
                        <a:pt x="27854" y="29965"/>
                      </a:cubicBezTo>
                      <a:cubicBezTo>
                        <a:pt x="27048" y="29878"/>
                        <a:pt x="26356" y="29389"/>
                        <a:pt x="26039" y="28697"/>
                      </a:cubicBezTo>
                      <a:cubicBezTo>
                        <a:pt x="25895" y="28381"/>
                        <a:pt x="25838" y="28006"/>
                        <a:pt x="25838" y="27632"/>
                      </a:cubicBezTo>
                      <a:lnTo>
                        <a:pt x="26731" y="27372"/>
                      </a:lnTo>
                      <a:lnTo>
                        <a:pt x="27652" y="27113"/>
                      </a:lnTo>
                      <a:lnTo>
                        <a:pt x="29237" y="26047"/>
                      </a:lnTo>
                      <a:close/>
                      <a:moveTo>
                        <a:pt x="27652" y="11933"/>
                      </a:moveTo>
                      <a:cubicBezTo>
                        <a:pt x="28142" y="11933"/>
                        <a:pt x="28603" y="11962"/>
                        <a:pt x="29064" y="11991"/>
                      </a:cubicBezTo>
                      <a:cubicBezTo>
                        <a:pt x="29208" y="11991"/>
                        <a:pt x="29323" y="12020"/>
                        <a:pt x="29467" y="12020"/>
                      </a:cubicBezTo>
                      <a:cubicBezTo>
                        <a:pt x="30389" y="12135"/>
                        <a:pt x="31339" y="12365"/>
                        <a:pt x="32232" y="12625"/>
                      </a:cubicBezTo>
                      <a:cubicBezTo>
                        <a:pt x="32376" y="12682"/>
                        <a:pt x="32492" y="12711"/>
                        <a:pt x="32636" y="12797"/>
                      </a:cubicBezTo>
                      <a:cubicBezTo>
                        <a:pt x="33528" y="13114"/>
                        <a:pt x="34364" y="13518"/>
                        <a:pt x="35199" y="13978"/>
                      </a:cubicBezTo>
                      <a:cubicBezTo>
                        <a:pt x="35286" y="14036"/>
                        <a:pt x="35401" y="14122"/>
                        <a:pt x="35545" y="14180"/>
                      </a:cubicBezTo>
                      <a:cubicBezTo>
                        <a:pt x="35689" y="14295"/>
                        <a:pt x="35862" y="14411"/>
                        <a:pt x="36006" y="14526"/>
                      </a:cubicBezTo>
                      <a:cubicBezTo>
                        <a:pt x="36668" y="14958"/>
                        <a:pt x="37244" y="15419"/>
                        <a:pt x="37791" y="15908"/>
                      </a:cubicBezTo>
                      <a:cubicBezTo>
                        <a:pt x="37878" y="15995"/>
                        <a:pt x="37993" y="16110"/>
                        <a:pt x="38080" y="16196"/>
                      </a:cubicBezTo>
                      <a:cubicBezTo>
                        <a:pt x="38742" y="16859"/>
                        <a:pt x="39376" y="17579"/>
                        <a:pt x="39894" y="18357"/>
                      </a:cubicBezTo>
                      <a:lnTo>
                        <a:pt x="37100" y="20287"/>
                      </a:lnTo>
                      <a:cubicBezTo>
                        <a:pt x="36697" y="19710"/>
                        <a:pt x="36236" y="19163"/>
                        <a:pt x="35718" y="18645"/>
                      </a:cubicBezTo>
                      <a:lnTo>
                        <a:pt x="35430" y="18357"/>
                      </a:lnTo>
                      <a:cubicBezTo>
                        <a:pt x="34940" y="17896"/>
                        <a:pt x="34364" y="17464"/>
                        <a:pt x="33788" y="17060"/>
                      </a:cubicBezTo>
                      <a:cubicBezTo>
                        <a:pt x="33672" y="17003"/>
                        <a:pt x="33557" y="16916"/>
                        <a:pt x="33413" y="16859"/>
                      </a:cubicBezTo>
                      <a:cubicBezTo>
                        <a:pt x="32808" y="16484"/>
                        <a:pt x="32175" y="16196"/>
                        <a:pt x="31512" y="15966"/>
                      </a:cubicBezTo>
                      <a:cubicBezTo>
                        <a:pt x="31368" y="15908"/>
                        <a:pt x="31253" y="15880"/>
                        <a:pt x="31109" y="15822"/>
                      </a:cubicBezTo>
                      <a:cubicBezTo>
                        <a:pt x="30446" y="15591"/>
                        <a:pt x="29755" y="15447"/>
                        <a:pt x="29064" y="15332"/>
                      </a:cubicBezTo>
                      <a:cubicBezTo>
                        <a:pt x="28920" y="15332"/>
                        <a:pt x="28805" y="15303"/>
                        <a:pt x="28661" y="15303"/>
                      </a:cubicBezTo>
                      <a:cubicBezTo>
                        <a:pt x="28329" y="15275"/>
                        <a:pt x="27984" y="15260"/>
                        <a:pt x="27631" y="15260"/>
                      </a:cubicBezTo>
                      <a:cubicBezTo>
                        <a:pt x="27278" y="15260"/>
                        <a:pt x="26918" y="15275"/>
                        <a:pt x="26558" y="15303"/>
                      </a:cubicBezTo>
                      <a:cubicBezTo>
                        <a:pt x="26414" y="15303"/>
                        <a:pt x="26299" y="15332"/>
                        <a:pt x="26155" y="15332"/>
                      </a:cubicBezTo>
                      <a:cubicBezTo>
                        <a:pt x="25463" y="15419"/>
                        <a:pt x="24772" y="15591"/>
                        <a:pt x="24110" y="15822"/>
                      </a:cubicBezTo>
                      <a:cubicBezTo>
                        <a:pt x="23966" y="15851"/>
                        <a:pt x="23850" y="15880"/>
                        <a:pt x="23706" y="15966"/>
                      </a:cubicBezTo>
                      <a:cubicBezTo>
                        <a:pt x="23389" y="16052"/>
                        <a:pt x="23044" y="16196"/>
                        <a:pt x="22727" y="16340"/>
                      </a:cubicBezTo>
                      <a:cubicBezTo>
                        <a:pt x="22410" y="16484"/>
                        <a:pt x="22093" y="16686"/>
                        <a:pt x="21805" y="16830"/>
                      </a:cubicBezTo>
                      <a:cubicBezTo>
                        <a:pt x="21690" y="16888"/>
                        <a:pt x="21546" y="16974"/>
                        <a:pt x="21431" y="17032"/>
                      </a:cubicBezTo>
                      <a:cubicBezTo>
                        <a:pt x="20826" y="17406"/>
                        <a:pt x="20279" y="17838"/>
                        <a:pt x="19731" y="18299"/>
                      </a:cubicBezTo>
                      <a:cubicBezTo>
                        <a:pt x="19645" y="18414"/>
                        <a:pt x="19530" y="18472"/>
                        <a:pt x="19443" y="18587"/>
                      </a:cubicBezTo>
                      <a:cubicBezTo>
                        <a:pt x="18954" y="19077"/>
                        <a:pt x="18493" y="19624"/>
                        <a:pt x="18089" y="20200"/>
                      </a:cubicBezTo>
                      <a:lnTo>
                        <a:pt x="17859" y="20517"/>
                      </a:lnTo>
                      <a:cubicBezTo>
                        <a:pt x="17485" y="21093"/>
                        <a:pt x="17139" y="21756"/>
                        <a:pt x="16851" y="22389"/>
                      </a:cubicBezTo>
                      <a:cubicBezTo>
                        <a:pt x="16822" y="22504"/>
                        <a:pt x="16764" y="22648"/>
                        <a:pt x="16707" y="22764"/>
                      </a:cubicBezTo>
                      <a:cubicBezTo>
                        <a:pt x="16476" y="23397"/>
                        <a:pt x="16275" y="24089"/>
                        <a:pt x="16131" y="24809"/>
                      </a:cubicBezTo>
                      <a:cubicBezTo>
                        <a:pt x="16102" y="24953"/>
                        <a:pt x="16102" y="25068"/>
                        <a:pt x="16073" y="25212"/>
                      </a:cubicBezTo>
                      <a:cubicBezTo>
                        <a:pt x="16073" y="25932"/>
                        <a:pt x="16044" y="26623"/>
                        <a:pt x="16044" y="27344"/>
                      </a:cubicBezTo>
                      <a:cubicBezTo>
                        <a:pt x="16044" y="27488"/>
                        <a:pt x="16044" y="27574"/>
                        <a:pt x="16073" y="27718"/>
                      </a:cubicBezTo>
                      <a:cubicBezTo>
                        <a:pt x="16102" y="28409"/>
                        <a:pt x="16246" y="29101"/>
                        <a:pt x="16419" y="29821"/>
                      </a:cubicBezTo>
                      <a:lnTo>
                        <a:pt x="13164" y="30714"/>
                      </a:lnTo>
                      <a:cubicBezTo>
                        <a:pt x="12905" y="29792"/>
                        <a:pt x="12761" y="28841"/>
                        <a:pt x="12674" y="27920"/>
                      </a:cubicBezTo>
                      <a:cubicBezTo>
                        <a:pt x="12674" y="27776"/>
                        <a:pt x="12674" y="27632"/>
                        <a:pt x="12646" y="27516"/>
                      </a:cubicBezTo>
                      <a:cubicBezTo>
                        <a:pt x="12617" y="26537"/>
                        <a:pt x="12646" y="25615"/>
                        <a:pt x="12790" y="24665"/>
                      </a:cubicBezTo>
                      <a:cubicBezTo>
                        <a:pt x="12790" y="24521"/>
                        <a:pt x="12818" y="24406"/>
                        <a:pt x="12876" y="24262"/>
                      </a:cubicBezTo>
                      <a:cubicBezTo>
                        <a:pt x="13049" y="23340"/>
                        <a:pt x="13308" y="22389"/>
                        <a:pt x="13625" y="21525"/>
                      </a:cubicBezTo>
                      <a:cubicBezTo>
                        <a:pt x="13654" y="21381"/>
                        <a:pt x="13740" y="21295"/>
                        <a:pt x="13769" y="21179"/>
                      </a:cubicBezTo>
                      <a:cubicBezTo>
                        <a:pt x="14115" y="20315"/>
                        <a:pt x="14547" y="19451"/>
                        <a:pt x="15094" y="18645"/>
                      </a:cubicBezTo>
                      <a:lnTo>
                        <a:pt x="15324" y="18328"/>
                      </a:lnTo>
                      <a:cubicBezTo>
                        <a:pt x="15843" y="17579"/>
                        <a:pt x="16476" y="16830"/>
                        <a:pt x="17139" y="16168"/>
                      </a:cubicBezTo>
                      <a:cubicBezTo>
                        <a:pt x="17254" y="16052"/>
                        <a:pt x="17369" y="15995"/>
                        <a:pt x="17427" y="15880"/>
                      </a:cubicBezTo>
                      <a:cubicBezTo>
                        <a:pt x="18118" y="15217"/>
                        <a:pt x="18867" y="14699"/>
                        <a:pt x="19703" y="14180"/>
                      </a:cubicBezTo>
                      <a:cubicBezTo>
                        <a:pt x="19818" y="14122"/>
                        <a:pt x="19962" y="14036"/>
                        <a:pt x="20077" y="13978"/>
                      </a:cubicBezTo>
                      <a:cubicBezTo>
                        <a:pt x="20451" y="13719"/>
                        <a:pt x="20883" y="13518"/>
                        <a:pt x="21316" y="13316"/>
                      </a:cubicBezTo>
                      <a:cubicBezTo>
                        <a:pt x="21748" y="13114"/>
                        <a:pt x="22180" y="12941"/>
                        <a:pt x="22669" y="12797"/>
                      </a:cubicBezTo>
                      <a:cubicBezTo>
                        <a:pt x="22813" y="12740"/>
                        <a:pt x="22900" y="12711"/>
                        <a:pt x="23044" y="12625"/>
                      </a:cubicBezTo>
                      <a:cubicBezTo>
                        <a:pt x="23966" y="12337"/>
                        <a:pt x="24887" y="12135"/>
                        <a:pt x="25838" y="12020"/>
                      </a:cubicBezTo>
                      <a:cubicBezTo>
                        <a:pt x="25982" y="12020"/>
                        <a:pt x="26068" y="11991"/>
                        <a:pt x="26212" y="11991"/>
                      </a:cubicBezTo>
                      <a:cubicBezTo>
                        <a:pt x="26702" y="11962"/>
                        <a:pt x="27192" y="11933"/>
                        <a:pt x="27652" y="11933"/>
                      </a:cubicBezTo>
                      <a:close/>
                      <a:moveTo>
                        <a:pt x="27681" y="8102"/>
                      </a:moveTo>
                      <a:cubicBezTo>
                        <a:pt x="28315" y="8102"/>
                        <a:pt x="28920" y="8131"/>
                        <a:pt x="29525" y="8218"/>
                      </a:cubicBezTo>
                      <a:cubicBezTo>
                        <a:pt x="29669" y="8218"/>
                        <a:pt x="29784" y="8246"/>
                        <a:pt x="29928" y="8246"/>
                      </a:cubicBezTo>
                      <a:cubicBezTo>
                        <a:pt x="31138" y="8390"/>
                        <a:pt x="32347" y="8650"/>
                        <a:pt x="33500" y="9053"/>
                      </a:cubicBezTo>
                      <a:cubicBezTo>
                        <a:pt x="33644" y="9082"/>
                        <a:pt x="33730" y="9111"/>
                        <a:pt x="33874" y="9197"/>
                      </a:cubicBezTo>
                      <a:cubicBezTo>
                        <a:pt x="35026" y="9571"/>
                        <a:pt x="36150" y="10090"/>
                        <a:pt x="37187" y="10724"/>
                      </a:cubicBezTo>
                      <a:cubicBezTo>
                        <a:pt x="37302" y="10810"/>
                        <a:pt x="37417" y="10868"/>
                        <a:pt x="37561" y="10954"/>
                      </a:cubicBezTo>
                      <a:cubicBezTo>
                        <a:pt x="37849" y="11127"/>
                        <a:pt x="38137" y="11300"/>
                        <a:pt x="38425" y="11530"/>
                      </a:cubicBezTo>
                      <a:cubicBezTo>
                        <a:pt x="39145" y="12020"/>
                        <a:pt x="39837" y="12567"/>
                        <a:pt x="40470" y="13172"/>
                      </a:cubicBezTo>
                      <a:cubicBezTo>
                        <a:pt x="40585" y="13287"/>
                        <a:pt x="40701" y="13374"/>
                        <a:pt x="40758" y="13460"/>
                      </a:cubicBezTo>
                      <a:cubicBezTo>
                        <a:pt x="41622" y="14295"/>
                        <a:pt x="42429" y="15246"/>
                        <a:pt x="43149" y="16254"/>
                      </a:cubicBezTo>
                      <a:lnTo>
                        <a:pt x="43034" y="16312"/>
                      </a:lnTo>
                      <a:lnTo>
                        <a:pt x="40297" y="18069"/>
                      </a:lnTo>
                      <a:cubicBezTo>
                        <a:pt x="39750" y="17291"/>
                        <a:pt x="39116" y="16542"/>
                        <a:pt x="38425" y="15851"/>
                      </a:cubicBezTo>
                      <a:cubicBezTo>
                        <a:pt x="38310" y="15735"/>
                        <a:pt x="38224" y="15678"/>
                        <a:pt x="38137" y="15563"/>
                      </a:cubicBezTo>
                      <a:cubicBezTo>
                        <a:pt x="37561" y="15015"/>
                        <a:pt x="36956" y="14555"/>
                        <a:pt x="36294" y="14122"/>
                      </a:cubicBezTo>
                      <a:cubicBezTo>
                        <a:pt x="36121" y="14007"/>
                        <a:pt x="35977" y="13892"/>
                        <a:pt x="35804" y="13806"/>
                      </a:cubicBezTo>
                      <a:cubicBezTo>
                        <a:pt x="35689" y="13719"/>
                        <a:pt x="35574" y="13662"/>
                        <a:pt x="35430" y="13575"/>
                      </a:cubicBezTo>
                      <a:cubicBezTo>
                        <a:pt x="34565" y="13086"/>
                        <a:pt x="33701" y="12682"/>
                        <a:pt x="32780" y="12365"/>
                      </a:cubicBezTo>
                      <a:cubicBezTo>
                        <a:pt x="32636" y="12308"/>
                        <a:pt x="32520" y="12250"/>
                        <a:pt x="32376" y="12221"/>
                      </a:cubicBezTo>
                      <a:cubicBezTo>
                        <a:pt x="31455" y="11876"/>
                        <a:pt x="30504" y="11703"/>
                        <a:pt x="29525" y="11559"/>
                      </a:cubicBezTo>
                      <a:cubicBezTo>
                        <a:pt x="29381" y="11530"/>
                        <a:pt x="29265" y="11530"/>
                        <a:pt x="29150" y="11530"/>
                      </a:cubicBezTo>
                      <a:cubicBezTo>
                        <a:pt x="28661" y="11472"/>
                        <a:pt x="28171" y="11444"/>
                        <a:pt x="27681" y="11444"/>
                      </a:cubicBezTo>
                      <a:cubicBezTo>
                        <a:pt x="27192" y="11444"/>
                        <a:pt x="26702" y="11472"/>
                        <a:pt x="26212" y="11530"/>
                      </a:cubicBezTo>
                      <a:cubicBezTo>
                        <a:pt x="26068" y="11530"/>
                        <a:pt x="25982" y="11559"/>
                        <a:pt x="25838" y="11559"/>
                      </a:cubicBezTo>
                      <a:cubicBezTo>
                        <a:pt x="24858" y="11674"/>
                        <a:pt x="23908" y="11876"/>
                        <a:pt x="22986" y="12221"/>
                      </a:cubicBezTo>
                      <a:cubicBezTo>
                        <a:pt x="22842" y="12250"/>
                        <a:pt x="22727" y="12279"/>
                        <a:pt x="22583" y="12365"/>
                      </a:cubicBezTo>
                      <a:cubicBezTo>
                        <a:pt x="22122" y="12509"/>
                        <a:pt x="21690" y="12711"/>
                        <a:pt x="21229" y="12884"/>
                      </a:cubicBezTo>
                      <a:cubicBezTo>
                        <a:pt x="20797" y="13114"/>
                        <a:pt x="20365" y="13316"/>
                        <a:pt x="19933" y="13575"/>
                      </a:cubicBezTo>
                      <a:cubicBezTo>
                        <a:pt x="19818" y="13662"/>
                        <a:pt x="19674" y="13719"/>
                        <a:pt x="19558" y="13806"/>
                      </a:cubicBezTo>
                      <a:cubicBezTo>
                        <a:pt x="18723" y="14295"/>
                        <a:pt x="17945" y="14900"/>
                        <a:pt x="17225" y="15563"/>
                      </a:cubicBezTo>
                      <a:cubicBezTo>
                        <a:pt x="17110" y="15620"/>
                        <a:pt x="16995" y="15735"/>
                        <a:pt x="16937" y="15851"/>
                      </a:cubicBezTo>
                      <a:cubicBezTo>
                        <a:pt x="16217" y="16542"/>
                        <a:pt x="15612" y="17291"/>
                        <a:pt x="15036" y="18069"/>
                      </a:cubicBezTo>
                      <a:lnTo>
                        <a:pt x="14806" y="18414"/>
                      </a:lnTo>
                      <a:cubicBezTo>
                        <a:pt x="14259" y="19221"/>
                        <a:pt x="13798" y="20085"/>
                        <a:pt x="13452" y="21007"/>
                      </a:cubicBezTo>
                      <a:cubicBezTo>
                        <a:pt x="13394" y="21093"/>
                        <a:pt x="13337" y="21237"/>
                        <a:pt x="13308" y="21381"/>
                      </a:cubicBezTo>
                      <a:cubicBezTo>
                        <a:pt x="12934" y="22303"/>
                        <a:pt x="12674" y="23253"/>
                        <a:pt x="12501" y="24204"/>
                      </a:cubicBezTo>
                      <a:cubicBezTo>
                        <a:pt x="12473" y="24348"/>
                        <a:pt x="12473" y="24463"/>
                        <a:pt x="12444" y="24607"/>
                      </a:cubicBezTo>
                      <a:cubicBezTo>
                        <a:pt x="12300" y="25558"/>
                        <a:pt x="12242" y="26537"/>
                        <a:pt x="12300" y="27516"/>
                      </a:cubicBezTo>
                      <a:cubicBezTo>
                        <a:pt x="12300" y="27660"/>
                        <a:pt x="12300" y="27776"/>
                        <a:pt x="12329" y="27920"/>
                      </a:cubicBezTo>
                      <a:cubicBezTo>
                        <a:pt x="12386" y="28870"/>
                        <a:pt x="12530" y="29821"/>
                        <a:pt x="12790" y="30800"/>
                      </a:cubicBezTo>
                      <a:lnTo>
                        <a:pt x="9506" y="31693"/>
                      </a:lnTo>
                      <a:cubicBezTo>
                        <a:pt x="9189" y="30512"/>
                        <a:pt x="9016" y="29273"/>
                        <a:pt x="8901" y="28092"/>
                      </a:cubicBezTo>
                      <a:lnTo>
                        <a:pt x="8901" y="27689"/>
                      </a:lnTo>
                      <a:cubicBezTo>
                        <a:pt x="8843" y="26479"/>
                        <a:pt x="8901" y="25241"/>
                        <a:pt x="9131" y="24031"/>
                      </a:cubicBezTo>
                      <a:cubicBezTo>
                        <a:pt x="9131" y="23887"/>
                        <a:pt x="9160" y="23772"/>
                        <a:pt x="9189" y="23628"/>
                      </a:cubicBezTo>
                      <a:cubicBezTo>
                        <a:pt x="9419" y="22447"/>
                        <a:pt x="9736" y="21237"/>
                        <a:pt x="10168" y="20085"/>
                      </a:cubicBezTo>
                      <a:cubicBezTo>
                        <a:pt x="10197" y="19941"/>
                        <a:pt x="10284" y="19854"/>
                        <a:pt x="10312" y="19739"/>
                      </a:cubicBezTo>
                      <a:cubicBezTo>
                        <a:pt x="10370" y="19509"/>
                        <a:pt x="10485" y="19307"/>
                        <a:pt x="10600" y="19048"/>
                      </a:cubicBezTo>
                      <a:cubicBezTo>
                        <a:pt x="11004" y="18155"/>
                        <a:pt x="11493" y="17291"/>
                        <a:pt x="12041" y="16484"/>
                      </a:cubicBezTo>
                      <a:lnTo>
                        <a:pt x="12242" y="16168"/>
                      </a:lnTo>
                      <a:cubicBezTo>
                        <a:pt x="12934" y="15159"/>
                        <a:pt x="13711" y="14238"/>
                        <a:pt x="14633" y="13402"/>
                      </a:cubicBezTo>
                      <a:cubicBezTo>
                        <a:pt x="14719" y="13287"/>
                        <a:pt x="14835" y="13230"/>
                        <a:pt x="14921" y="13114"/>
                      </a:cubicBezTo>
                      <a:cubicBezTo>
                        <a:pt x="15814" y="12279"/>
                        <a:pt x="16793" y="11530"/>
                        <a:pt x="17830" y="10925"/>
                      </a:cubicBezTo>
                      <a:cubicBezTo>
                        <a:pt x="17945" y="10839"/>
                        <a:pt x="18032" y="10781"/>
                        <a:pt x="18176" y="10695"/>
                      </a:cubicBezTo>
                      <a:cubicBezTo>
                        <a:pt x="18723" y="10378"/>
                        <a:pt x="19270" y="10090"/>
                        <a:pt x="19818" y="9831"/>
                      </a:cubicBezTo>
                      <a:cubicBezTo>
                        <a:pt x="20336" y="9571"/>
                        <a:pt x="20912" y="9370"/>
                        <a:pt x="21488" y="9139"/>
                      </a:cubicBezTo>
                      <a:cubicBezTo>
                        <a:pt x="21632" y="9111"/>
                        <a:pt x="21748" y="9082"/>
                        <a:pt x="21892" y="8995"/>
                      </a:cubicBezTo>
                      <a:cubicBezTo>
                        <a:pt x="23044" y="8621"/>
                        <a:pt x="24282" y="8362"/>
                        <a:pt x="25463" y="8218"/>
                      </a:cubicBezTo>
                      <a:cubicBezTo>
                        <a:pt x="25607" y="8218"/>
                        <a:pt x="25723" y="8189"/>
                        <a:pt x="25867" y="8189"/>
                      </a:cubicBezTo>
                      <a:cubicBezTo>
                        <a:pt x="26471" y="8102"/>
                        <a:pt x="27076" y="8102"/>
                        <a:pt x="27681" y="8102"/>
                      </a:cubicBezTo>
                      <a:close/>
                      <a:moveTo>
                        <a:pt x="27595" y="4214"/>
                      </a:moveTo>
                      <a:cubicBezTo>
                        <a:pt x="28056" y="4214"/>
                        <a:pt x="28545" y="4214"/>
                        <a:pt x="29035" y="4243"/>
                      </a:cubicBezTo>
                      <a:cubicBezTo>
                        <a:pt x="29179" y="4243"/>
                        <a:pt x="29323" y="4243"/>
                        <a:pt x="29467" y="4300"/>
                      </a:cubicBezTo>
                      <a:cubicBezTo>
                        <a:pt x="29553" y="4300"/>
                        <a:pt x="29698" y="4329"/>
                        <a:pt x="29813" y="4329"/>
                      </a:cubicBezTo>
                      <a:cubicBezTo>
                        <a:pt x="29957" y="4329"/>
                        <a:pt x="30072" y="4358"/>
                        <a:pt x="30216" y="4358"/>
                      </a:cubicBezTo>
                      <a:cubicBezTo>
                        <a:pt x="30389" y="4358"/>
                        <a:pt x="30562" y="4387"/>
                        <a:pt x="30763" y="4444"/>
                      </a:cubicBezTo>
                      <a:cubicBezTo>
                        <a:pt x="30907" y="4444"/>
                        <a:pt x="31051" y="4473"/>
                        <a:pt x="31195" y="4502"/>
                      </a:cubicBezTo>
                      <a:cubicBezTo>
                        <a:pt x="31800" y="4617"/>
                        <a:pt x="32434" y="4732"/>
                        <a:pt x="33068" y="4905"/>
                      </a:cubicBezTo>
                      <a:cubicBezTo>
                        <a:pt x="33212" y="4934"/>
                        <a:pt x="33298" y="4963"/>
                        <a:pt x="33442" y="5020"/>
                      </a:cubicBezTo>
                      <a:cubicBezTo>
                        <a:pt x="33845" y="5107"/>
                        <a:pt x="34249" y="5222"/>
                        <a:pt x="34594" y="5366"/>
                      </a:cubicBezTo>
                      <a:cubicBezTo>
                        <a:pt x="34652" y="5366"/>
                        <a:pt x="34709" y="5395"/>
                        <a:pt x="34738" y="5395"/>
                      </a:cubicBezTo>
                      <a:cubicBezTo>
                        <a:pt x="34825" y="5452"/>
                        <a:pt x="34882" y="5452"/>
                        <a:pt x="34969" y="5481"/>
                      </a:cubicBezTo>
                      <a:cubicBezTo>
                        <a:pt x="35026" y="5510"/>
                        <a:pt x="35084" y="5510"/>
                        <a:pt x="35141" y="5539"/>
                      </a:cubicBezTo>
                      <a:cubicBezTo>
                        <a:pt x="35718" y="5769"/>
                        <a:pt x="36265" y="5971"/>
                        <a:pt x="36841" y="6230"/>
                      </a:cubicBezTo>
                      <a:cubicBezTo>
                        <a:pt x="36985" y="6317"/>
                        <a:pt x="37100" y="6345"/>
                        <a:pt x="37244" y="6403"/>
                      </a:cubicBezTo>
                      <a:cubicBezTo>
                        <a:pt x="37273" y="6403"/>
                        <a:pt x="37273" y="6403"/>
                        <a:pt x="37302" y="6461"/>
                      </a:cubicBezTo>
                      <a:cubicBezTo>
                        <a:pt x="37705" y="6633"/>
                        <a:pt x="38108" y="6835"/>
                        <a:pt x="38483" y="7065"/>
                      </a:cubicBezTo>
                      <a:lnTo>
                        <a:pt x="38540" y="7065"/>
                      </a:lnTo>
                      <a:cubicBezTo>
                        <a:pt x="38627" y="7123"/>
                        <a:pt x="38771" y="7209"/>
                        <a:pt x="38886" y="7267"/>
                      </a:cubicBezTo>
                      <a:cubicBezTo>
                        <a:pt x="38972" y="7325"/>
                        <a:pt x="39001" y="7353"/>
                        <a:pt x="39059" y="7382"/>
                      </a:cubicBezTo>
                      <a:lnTo>
                        <a:pt x="39404" y="7613"/>
                      </a:lnTo>
                      <a:cubicBezTo>
                        <a:pt x="39635" y="7757"/>
                        <a:pt x="39894" y="7930"/>
                        <a:pt x="40153" y="8102"/>
                      </a:cubicBezTo>
                      <a:cubicBezTo>
                        <a:pt x="40182" y="8131"/>
                        <a:pt x="40211" y="8131"/>
                        <a:pt x="40269" y="8189"/>
                      </a:cubicBezTo>
                      <a:lnTo>
                        <a:pt x="40297" y="8189"/>
                      </a:lnTo>
                      <a:cubicBezTo>
                        <a:pt x="40413" y="8246"/>
                        <a:pt x="40499" y="8333"/>
                        <a:pt x="40643" y="8419"/>
                      </a:cubicBezTo>
                      <a:lnTo>
                        <a:pt x="40729" y="8477"/>
                      </a:lnTo>
                      <a:cubicBezTo>
                        <a:pt x="40758" y="8506"/>
                        <a:pt x="40787" y="8506"/>
                        <a:pt x="40845" y="8534"/>
                      </a:cubicBezTo>
                      <a:lnTo>
                        <a:pt x="41277" y="8851"/>
                      </a:lnTo>
                      <a:cubicBezTo>
                        <a:pt x="41306" y="8909"/>
                        <a:pt x="41334" y="8938"/>
                        <a:pt x="41421" y="8967"/>
                      </a:cubicBezTo>
                      <a:cubicBezTo>
                        <a:pt x="41565" y="9082"/>
                        <a:pt x="41651" y="9197"/>
                        <a:pt x="41795" y="9283"/>
                      </a:cubicBezTo>
                      <a:cubicBezTo>
                        <a:pt x="41853" y="9341"/>
                        <a:pt x="41882" y="9370"/>
                        <a:pt x="41910" y="9370"/>
                      </a:cubicBezTo>
                      <a:cubicBezTo>
                        <a:pt x="42026" y="9427"/>
                        <a:pt x="42141" y="9543"/>
                        <a:pt x="42227" y="9658"/>
                      </a:cubicBezTo>
                      <a:cubicBezTo>
                        <a:pt x="42314" y="9715"/>
                        <a:pt x="42371" y="9802"/>
                        <a:pt x="42487" y="9859"/>
                      </a:cubicBezTo>
                      <a:cubicBezTo>
                        <a:pt x="42602" y="9975"/>
                        <a:pt x="42717" y="10061"/>
                        <a:pt x="42803" y="10147"/>
                      </a:cubicBezTo>
                      <a:lnTo>
                        <a:pt x="42861" y="10205"/>
                      </a:lnTo>
                      <a:lnTo>
                        <a:pt x="43005" y="10349"/>
                      </a:lnTo>
                      <a:lnTo>
                        <a:pt x="43034" y="10378"/>
                      </a:lnTo>
                      <a:lnTo>
                        <a:pt x="43293" y="10637"/>
                      </a:lnTo>
                      <a:cubicBezTo>
                        <a:pt x="43322" y="10666"/>
                        <a:pt x="43351" y="10666"/>
                        <a:pt x="43351" y="10695"/>
                      </a:cubicBezTo>
                      <a:cubicBezTo>
                        <a:pt x="43379" y="10724"/>
                        <a:pt x="43437" y="10781"/>
                        <a:pt x="43495" y="10810"/>
                      </a:cubicBezTo>
                      <a:lnTo>
                        <a:pt x="43667" y="10983"/>
                      </a:lnTo>
                      <a:lnTo>
                        <a:pt x="43783" y="11098"/>
                      </a:lnTo>
                      <a:cubicBezTo>
                        <a:pt x="43812" y="11127"/>
                        <a:pt x="43869" y="11156"/>
                        <a:pt x="43898" y="11242"/>
                      </a:cubicBezTo>
                      <a:cubicBezTo>
                        <a:pt x="43927" y="11271"/>
                        <a:pt x="43927" y="11300"/>
                        <a:pt x="43956" y="11300"/>
                      </a:cubicBezTo>
                      <a:cubicBezTo>
                        <a:pt x="44071" y="11415"/>
                        <a:pt x="44157" y="11501"/>
                        <a:pt x="44215" y="11588"/>
                      </a:cubicBezTo>
                      <a:cubicBezTo>
                        <a:pt x="44244" y="11674"/>
                        <a:pt x="44330" y="11703"/>
                        <a:pt x="44388" y="11789"/>
                      </a:cubicBezTo>
                      <a:cubicBezTo>
                        <a:pt x="44445" y="11818"/>
                        <a:pt x="44445" y="11847"/>
                        <a:pt x="44474" y="11876"/>
                      </a:cubicBezTo>
                      <a:cubicBezTo>
                        <a:pt x="44589" y="11991"/>
                        <a:pt x="44647" y="12106"/>
                        <a:pt x="44733" y="12164"/>
                      </a:cubicBezTo>
                      <a:lnTo>
                        <a:pt x="44762" y="12221"/>
                      </a:lnTo>
                      <a:cubicBezTo>
                        <a:pt x="44877" y="12308"/>
                        <a:pt x="44935" y="12423"/>
                        <a:pt x="45050" y="12538"/>
                      </a:cubicBezTo>
                      <a:lnTo>
                        <a:pt x="45165" y="12653"/>
                      </a:lnTo>
                      <a:cubicBezTo>
                        <a:pt x="45223" y="12711"/>
                        <a:pt x="45252" y="12797"/>
                        <a:pt x="45338" y="12855"/>
                      </a:cubicBezTo>
                      <a:lnTo>
                        <a:pt x="45367" y="12941"/>
                      </a:lnTo>
                      <a:cubicBezTo>
                        <a:pt x="45453" y="13028"/>
                        <a:pt x="45511" y="13143"/>
                        <a:pt x="45626" y="13230"/>
                      </a:cubicBezTo>
                      <a:lnTo>
                        <a:pt x="45684" y="13316"/>
                      </a:lnTo>
                      <a:cubicBezTo>
                        <a:pt x="45770" y="13431"/>
                        <a:pt x="45799" y="13518"/>
                        <a:pt x="45799" y="13604"/>
                      </a:cubicBezTo>
                      <a:cubicBezTo>
                        <a:pt x="45828" y="13748"/>
                        <a:pt x="45799" y="13892"/>
                        <a:pt x="45770" y="14036"/>
                      </a:cubicBezTo>
                      <a:cubicBezTo>
                        <a:pt x="45799" y="14295"/>
                        <a:pt x="45713" y="14439"/>
                        <a:pt x="45540" y="14526"/>
                      </a:cubicBezTo>
                      <a:lnTo>
                        <a:pt x="43437" y="15966"/>
                      </a:lnTo>
                      <a:cubicBezTo>
                        <a:pt x="42717" y="14900"/>
                        <a:pt x="41910" y="13978"/>
                        <a:pt x="41018" y="13114"/>
                      </a:cubicBezTo>
                      <a:cubicBezTo>
                        <a:pt x="40902" y="12999"/>
                        <a:pt x="40816" y="12941"/>
                        <a:pt x="40729" y="12826"/>
                      </a:cubicBezTo>
                      <a:cubicBezTo>
                        <a:pt x="40067" y="12221"/>
                        <a:pt x="39347" y="11674"/>
                        <a:pt x="38627" y="11127"/>
                      </a:cubicBezTo>
                      <a:cubicBezTo>
                        <a:pt x="38339" y="10925"/>
                        <a:pt x="38051" y="10724"/>
                        <a:pt x="37734" y="10551"/>
                      </a:cubicBezTo>
                      <a:cubicBezTo>
                        <a:pt x="37619" y="10493"/>
                        <a:pt x="37532" y="10407"/>
                        <a:pt x="37388" y="10349"/>
                      </a:cubicBezTo>
                      <a:cubicBezTo>
                        <a:pt x="36294" y="9687"/>
                        <a:pt x="35141" y="9197"/>
                        <a:pt x="33961" y="8765"/>
                      </a:cubicBezTo>
                      <a:cubicBezTo>
                        <a:pt x="33817" y="8707"/>
                        <a:pt x="33701" y="8678"/>
                        <a:pt x="33557" y="8621"/>
                      </a:cubicBezTo>
                      <a:cubicBezTo>
                        <a:pt x="32376" y="8218"/>
                        <a:pt x="31138" y="7958"/>
                        <a:pt x="29899" y="7814"/>
                      </a:cubicBezTo>
                      <a:cubicBezTo>
                        <a:pt x="29755" y="7814"/>
                        <a:pt x="29640" y="7786"/>
                        <a:pt x="29496" y="7786"/>
                      </a:cubicBezTo>
                      <a:cubicBezTo>
                        <a:pt x="28862" y="7728"/>
                        <a:pt x="28243" y="7699"/>
                        <a:pt x="27624" y="7699"/>
                      </a:cubicBezTo>
                      <a:cubicBezTo>
                        <a:pt x="27004" y="7699"/>
                        <a:pt x="26385" y="7728"/>
                        <a:pt x="25751" y="7786"/>
                      </a:cubicBezTo>
                      <a:cubicBezTo>
                        <a:pt x="25607" y="7786"/>
                        <a:pt x="25492" y="7814"/>
                        <a:pt x="25348" y="7814"/>
                      </a:cubicBezTo>
                      <a:cubicBezTo>
                        <a:pt x="24138" y="7958"/>
                        <a:pt x="22900" y="8218"/>
                        <a:pt x="21690" y="8621"/>
                      </a:cubicBezTo>
                      <a:cubicBezTo>
                        <a:pt x="21546" y="8650"/>
                        <a:pt x="21431" y="8678"/>
                        <a:pt x="21287" y="8765"/>
                      </a:cubicBezTo>
                      <a:cubicBezTo>
                        <a:pt x="20711" y="8967"/>
                        <a:pt x="20135" y="9197"/>
                        <a:pt x="19558" y="9427"/>
                      </a:cubicBezTo>
                      <a:cubicBezTo>
                        <a:pt x="18982" y="9687"/>
                        <a:pt x="18435" y="9975"/>
                        <a:pt x="17917" y="10292"/>
                      </a:cubicBezTo>
                      <a:cubicBezTo>
                        <a:pt x="17801" y="10378"/>
                        <a:pt x="17657" y="10436"/>
                        <a:pt x="17542" y="10522"/>
                      </a:cubicBezTo>
                      <a:cubicBezTo>
                        <a:pt x="16448" y="11156"/>
                        <a:pt x="15497" y="11933"/>
                        <a:pt x="14547" y="12797"/>
                      </a:cubicBezTo>
                      <a:cubicBezTo>
                        <a:pt x="14460" y="12884"/>
                        <a:pt x="14345" y="12970"/>
                        <a:pt x="14259" y="13086"/>
                      </a:cubicBezTo>
                      <a:cubicBezTo>
                        <a:pt x="13366" y="13950"/>
                        <a:pt x="12530" y="14900"/>
                        <a:pt x="11839" y="15908"/>
                      </a:cubicBezTo>
                      <a:lnTo>
                        <a:pt x="11637" y="16254"/>
                      </a:lnTo>
                      <a:cubicBezTo>
                        <a:pt x="11090" y="17060"/>
                        <a:pt x="10600" y="17925"/>
                        <a:pt x="10168" y="18875"/>
                      </a:cubicBezTo>
                      <a:cubicBezTo>
                        <a:pt x="10053" y="19077"/>
                        <a:pt x="9938" y="19336"/>
                        <a:pt x="9880" y="19566"/>
                      </a:cubicBezTo>
                      <a:cubicBezTo>
                        <a:pt x="9852" y="19653"/>
                        <a:pt x="9765" y="19797"/>
                        <a:pt x="9736" y="19912"/>
                      </a:cubicBezTo>
                      <a:cubicBezTo>
                        <a:pt x="9275" y="21093"/>
                        <a:pt x="8930" y="22303"/>
                        <a:pt x="8728" y="23513"/>
                      </a:cubicBezTo>
                      <a:cubicBezTo>
                        <a:pt x="8699" y="23657"/>
                        <a:pt x="8699" y="23772"/>
                        <a:pt x="8642" y="23916"/>
                      </a:cubicBezTo>
                      <a:cubicBezTo>
                        <a:pt x="8469" y="25126"/>
                        <a:pt x="8411" y="26393"/>
                        <a:pt x="8440" y="27660"/>
                      </a:cubicBezTo>
                      <a:lnTo>
                        <a:pt x="8440" y="28064"/>
                      </a:lnTo>
                      <a:cubicBezTo>
                        <a:pt x="8498" y="29302"/>
                        <a:pt x="8728" y="30541"/>
                        <a:pt x="9045" y="31751"/>
                      </a:cubicBezTo>
                      <a:lnTo>
                        <a:pt x="6539" y="32442"/>
                      </a:lnTo>
                      <a:cubicBezTo>
                        <a:pt x="6467" y="32456"/>
                        <a:pt x="6395" y="32463"/>
                        <a:pt x="6323" y="32463"/>
                      </a:cubicBezTo>
                      <a:cubicBezTo>
                        <a:pt x="6251" y="32463"/>
                        <a:pt x="6179" y="32456"/>
                        <a:pt x="6107" y="32442"/>
                      </a:cubicBezTo>
                      <a:cubicBezTo>
                        <a:pt x="6049" y="32442"/>
                        <a:pt x="5992" y="32413"/>
                        <a:pt x="5963" y="32384"/>
                      </a:cubicBezTo>
                      <a:cubicBezTo>
                        <a:pt x="5877" y="32327"/>
                        <a:pt x="5819" y="32269"/>
                        <a:pt x="5733" y="32183"/>
                      </a:cubicBezTo>
                      <a:cubicBezTo>
                        <a:pt x="5675" y="32125"/>
                        <a:pt x="5617" y="32010"/>
                        <a:pt x="5589" y="31895"/>
                      </a:cubicBezTo>
                      <a:cubicBezTo>
                        <a:pt x="5531" y="31549"/>
                        <a:pt x="5444" y="31232"/>
                        <a:pt x="5387" y="30858"/>
                      </a:cubicBezTo>
                      <a:cubicBezTo>
                        <a:pt x="5329" y="30714"/>
                        <a:pt x="5300" y="30570"/>
                        <a:pt x="5300" y="30426"/>
                      </a:cubicBezTo>
                      <a:cubicBezTo>
                        <a:pt x="5185" y="29878"/>
                        <a:pt x="5156" y="29360"/>
                        <a:pt x="5099" y="28784"/>
                      </a:cubicBezTo>
                      <a:cubicBezTo>
                        <a:pt x="5099" y="28640"/>
                        <a:pt x="5041" y="28496"/>
                        <a:pt x="5041" y="28352"/>
                      </a:cubicBezTo>
                      <a:lnTo>
                        <a:pt x="5041" y="28208"/>
                      </a:lnTo>
                      <a:cubicBezTo>
                        <a:pt x="5041" y="28064"/>
                        <a:pt x="5041" y="27920"/>
                        <a:pt x="5012" y="27804"/>
                      </a:cubicBezTo>
                      <a:cubicBezTo>
                        <a:pt x="5012" y="27488"/>
                        <a:pt x="4984" y="27113"/>
                        <a:pt x="4984" y="26796"/>
                      </a:cubicBezTo>
                      <a:lnTo>
                        <a:pt x="4984" y="26364"/>
                      </a:lnTo>
                      <a:cubicBezTo>
                        <a:pt x="4984" y="25846"/>
                        <a:pt x="5012" y="25327"/>
                        <a:pt x="5041" y="24809"/>
                      </a:cubicBezTo>
                      <a:cubicBezTo>
                        <a:pt x="5041" y="24665"/>
                        <a:pt x="5099" y="24521"/>
                        <a:pt x="5099" y="24377"/>
                      </a:cubicBezTo>
                      <a:cubicBezTo>
                        <a:pt x="5128" y="24031"/>
                        <a:pt x="5156" y="23657"/>
                        <a:pt x="5243" y="23311"/>
                      </a:cubicBezTo>
                      <a:cubicBezTo>
                        <a:pt x="5243" y="23167"/>
                        <a:pt x="5272" y="23052"/>
                        <a:pt x="5300" y="22908"/>
                      </a:cubicBezTo>
                      <a:cubicBezTo>
                        <a:pt x="5300" y="22821"/>
                        <a:pt x="5329" y="22793"/>
                        <a:pt x="5329" y="22735"/>
                      </a:cubicBezTo>
                      <a:cubicBezTo>
                        <a:pt x="5387" y="22591"/>
                        <a:pt x="5387" y="22447"/>
                        <a:pt x="5416" y="22303"/>
                      </a:cubicBezTo>
                      <a:cubicBezTo>
                        <a:pt x="5531" y="21813"/>
                        <a:pt x="5617" y="21352"/>
                        <a:pt x="5733" y="20863"/>
                      </a:cubicBezTo>
                      <a:cubicBezTo>
                        <a:pt x="5761" y="20719"/>
                        <a:pt x="5819" y="20603"/>
                        <a:pt x="5848" y="20459"/>
                      </a:cubicBezTo>
                      <a:cubicBezTo>
                        <a:pt x="6021" y="19883"/>
                        <a:pt x="6193" y="19307"/>
                        <a:pt x="6424" y="18760"/>
                      </a:cubicBezTo>
                      <a:cubicBezTo>
                        <a:pt x="6453" y="18702"/>
                        <a:pt x="6453" y="18616"/>
                        <a:pt x="6481" y="18558"/>
                      </a:cubicBezTo>
                      <a:cubicBezTo>
                        <a:pt x="6539" y="18472"/>
                        <a:pt x="6539" y="18414"/>
                        <a:pt x="6568" y="18357"/>
                      </a:cubicBezTo>
                      <a:cubicBezTo>
                        <a:pt x="6597" y="18299"/>
                        <a:pt x="6597" y="18270"/>
                        <a:pt x="6625" y="18184"/>
                      </a:cubicBezTo>
                      <a:cubicBezTo>
                        <a:pt x="6769" y="17838"/>
                        <a:pt x="6971" y="17464"/>
                        <a:pt x="7115" y="17060"/>
                      </a:cubicBezTo>
                      <a:cubicBezTo>
                        <a:pt x="7144" y="17003"/>
                        <a:pt x="7144" y="16974"/>
                        <a:pt x="7173" y="16888"/>
                      </a:cubicBezTo>
                      <a:lnTo>
                        <a:pt x="7288" y="16686"/>
                      </a:lnTo>
                      <a:cubicBezTo>
                        <a:pt x="7576" y="16110"/>
                        <a:pt x="7864" y="15563"/>
                        <a:pt x="8181" y="15015"/>
                      </a:cubicBezTo>
                      <a:cubicBezTo>
                        <a:pt x="8267" y="14900"/>
                        <a:pt x="8325" y="14756"/>
                        <a:pt x="8411" y="14670"/>
                      </a:cubicBezTo>
                      <a:cubicBezTo>
                        <a:pt x="8498" y="14526"/>
                        <a:pt x="8613" y="14324"/>
                        <a:pt x="8728" y="14180"/>
                      </a:cubicBezTo>
                      <a:lnTo>
                        <a:pt x="8930" y="13863"/>
                      </a:lnTo>
                      <a:cubicBezTo>
                        <a:pt x="9016" y="13748"/>
                        <a:pt x="9074" y="13662"/>
                        <a:pt x="9160" y="13575"/>
                      </a:cubicBezTo>
                      <a:cubicBezTo>
                        <a:pt x="9218" y="13460"/>
                        <a:pt x="9333" y="13374"/>
                        <a:pt x="9419" y="13258"/>
                      </a:cubicBezTo>
                      <a:cubicBezTo>
                        <a:pt x="9794" y="12740"/>
                        <a:pt x="10197" y="12250"/>
                        <a:pt x="10629" y="11732"/>
                      </a:cubicBezTo>
                      <a:cubicBezTo>
                        <a:pt x="10744" y="11645"/>
                        <a:pt x="10802" y="11530"/>
                        <a:pt x="10917" y="11415"/>
                      </a:cubicBezTo>
                      <a:cubicBezTo>
                        <a:pt x="11205" y="11098"/>
                        <a:pt x="11493" y="10810"/>
                        <a:pt x="11810" y="10493"/>
                      </a:cubicBezTo>
                      <a:lnTo>
                        <a:pt x="11868" y="10436"/>
                      </a:lnTo>
                      <a:lnTo>
                        <a:pt x="12098" y="10205"/>
                      </a:lnTo>
                      <a:lnTo>
                        <a:pt x="12156" y="10147"/>
                      </a:lnTo>
                      <a:cubicBezTo>
                        <a:pt x="12617" y="9715"/>
                        <a:pt x="13106" y="9283"/>
                        <a:pt x="13625" y="8909"/>
                      </a:cubicBezTo>
                      <a:cubicBezTo>
                        <a:pt x="13740" y="8823"/>
                        <a:pt x="13826" y="8707"/>
                        <a:pt x="13942" y="8650"/>
                      </a:cubicBezTo>
                      <a:cubicBezTo>
                        <a:pt x="14259" y="8390"/>
                        <a:pt x="14633" y="8131"/>
                        <a:pt x="14979" y="7930"/>
                      </a:cubicBezTo>
                      <a:cubicBezTo>
                        <a:pt x="15094" y="7843"/>
                        <a:pt x="15209" y="7786"/>
                        <a:pt x="15353" y="7699"/>
                      </a:cubicBezTo>
                      <a:cubicBezTo>
                        <a:pt x="15468" y="7642"/>
                        <a:pt x="15612" y="7555"/>
                        <a:pt x="15699" y="7498"/>
                      </a:cubicBezTo>
                      <a:cubicBezTo>
                        <a:pt x="15814" y="7411"/>
                        <a:pt x="15929" y="7353"/>
                        <a:pt x="16073" y="7267"/>
                      </a:cubicBezTo>
                      <a:cubicBezTo>
                        <a:pt x="16390" y="7065"/>
                        <a:pt x="16764" y="6893"/>
                        <a:pt x="17110" y="6691"/>
                      </a:cubicBezTo>
                      <a:cubicBezTo>
                        <a:pt x="17225" y="6633"/>
                        <a:pt x="17369" y="6547"/>
                        <a:pt x="17485" y="6518"/>
                      </a:cubicBezTo>
                      <a:cubicBezTo>
                        <a:pt x="17657" y="6403"/>
                        <a:pt x="17859" y="6345"/>
                        <a:pt x="18061" y="6230"/>
                      </a:cubicBezTo>
                      <a:cubicBezTo>
                        <a:pt x="18233" y="6173"/>
                        <a:pt x="18435" y="6057"/>
                        <a:pt x="18637" y="5971"/>
                      </a:cubicBezTo>
                      <a:cubicBezTo>
                        <a:pt x="18781" y="5942"/>
                        <a:pt x="18867" y="5884"/>
                        <a:pt x="19011" y="5827"/>
                      </a:cubicBezTo>
                      <a:cubicBezTo>
                        <a:pt x="19386" y="5683"/>
                        <a:pt x="19789" y="5539"/>
                        <a:pt x="20135" y="5395"/>
                      </a:cubicBezTo>
                      <a:cubicBezTo>
                        <a:pt x="20279" y="5366"/>
                        <a:pt x="20394" y="5337"/>
                        <a:pt x="20538" y="5251"/>
                      </a:cubicBezTo>
                      <a:cubicBezTo>
                        <a:pt x="20682" y="5222"/>
                        <a:pt x="20797" y="5193"/>
                        <a:pt x="20912" y="5164"/>
                      </a:cubicBezTo>
                      <a:cubicBezTo>
                        <a:pt x="21056" y="5107"/>
                        <a:pt x="21172" y="5078"/>
                        <a:pt x="21316" y="5049"/>
                      </a:cubicBezTo>
                      <a:cubicBezTo>
                        <a:pt x="21719" y="4934"/>
                        <a:pt x="22151" y="4819"/>
                        <a:pt x="22554" y="4732"/>
                      </a:cubicBezTo>
                      <a:cubicBezTo>
                        <a:pt x="22698" y="4675"/>
                        <a:pt x="22842" y="4646"/>
                        <a:pt x="22929" y="4646"/>
                      </a:cubicBezTo>
                      <a:cubicBezTo>
                        <a:pt x="23591" y="4502"/>
                        <a:pt x="24225" y="4387"/>
                        <a:pt x="24887" y="4329"/>
                      </a:cubicBezTo>
                      <a:lnTo>
                        <a:pt x="24916" y="4329"/>
                      </a:lnTo>
                      <a:cubicBezTo>
                        <a:pt x="25031" y="4329"/>
                        <a:pt x="25175" y="4300"/>
                        <a:pt x="25319" y="4300"/>
                      </a:cubicBezTo>
                      <a:lnTo>
                        <a:pt x="25348" y="4300"/>
                      </a:lnTo>
                      <a:cubicBezTo>
                        <a:pt x="25780" y="4243"/>
                        <a:pt x="26212" y="4214"/>
                        <a:pt x="26644" y="4214"/>
                      </a:cubicBezTo>
                      <a:close/>
                      <a:moveTo>
                        <a:pt x="3399" y="30742"/>
                      </a:moveTo>
                      <a:cubicBezTo>
                        <a:pt x="3947" y="30742"/>
                        <a:pt x="4465" y="30829"/>
                        <a:pt x="4984" y="30886"/>
                      </a:cubicBezTo>
                      <a:cubicBezTo>
                        <a:pt x="5041" y="31290"/>
                        <a:pt x="5128" y="31693"/>
                        <a:pt x="5243" y="32096"/>
                      </a:cubicBezTo>
                      <a:cubicBezTo>
                        <a:pt x="5272" y="32240"/>
                        <a:pt x="5329" y="32384"/>
                        <a:pt x="5416" y="32471"/>
                      </a:cubicBezTo>
                      <a:cubicBezTo>
                        <a:pt x="5099" y="32672"/>
                        <a:pt x="4753" y="32816"/>
                        <a:pt x="4436" y="32960"/>
                      </a:cubicBezTo>
                      <a:cubicBezTo>
                        <a:pt x="3975" y="33133"/>
                        <a:pt x="3543" y="33277"/>
                        <a:pt x="3227" y="33335"/>
                      </a:cubicBezTo>
                      <a:cubicBezTo>
                        <a:pt x="2953" y="33397"/>
                        <a:pt x="2690" y="33427"/>
                        <a:pt x="2444" y="33427"/>
                      </a:cubicBezTo>
                      <a:cubicBezTo>
                        <a:pt x="2122" y="33427"/>
                        <a:pt x="1830" y="33375"/>
                        <a:pt x="1585" y="33277"/>
                      </a:cubicBezTo>
                      <a:cubicBezTo>
                        <a:pt x="1383" y="33191"/>
                        <a:pt x="1210" y="33047"/>
                        <a:pt x="1066" y="32903"/>
                      </a:cubicBezTo>
                      <a:cubicBezTo>
                        <a:pt x="922" y="32759"/>
                        <a:pt x="836" y="32586"/>
                        <a:pt x="807" y="32413"/>
                      </a:cubicBezTo>
                      <a:cubicBezTo>
                        <a:pt x="749" y="32240"/>
                        <a:pt x="807" y="32039"/>
                        <a:pt x="865" y="31866"/>
                      </a:cubicBezTo>
                      <a:cubicBezTo>
                        <a:pt x="980" y="31607"/>
                        <a:pt x="1153" y="31405"/>
                        <a:pt x="1412" y="31232"/>
                      </a:cubicBezTo>
                      <a:cubicBezTo>
                        <a:pt x="1930" y="30858"/>
                        <a:pt x="2650" y="30742"/>
                        <a:pt x="3399" y="30742"/>
                      </a:cubicBezTo>
                      <a:close/>
                      <a:moveTo>
                        <a:pt x="28060" y="1"/>
                      </a:moveTo>
                      <a:cubicBezTo>
                        <a:pt x="27543" y="1"/>
                        <a:pt x="27018" y="289"/>
                        <a:pt x="26731" y="815"/>
                      </a:cubicBezTo>
                      <a:cubicBezTo>
                        <a:pt x="26270" y="1593"/>
                        <a:pt x="26183" y="2630"/>
                        <a:pt x="26558" y="3955"/>
                      </a:cubicBezTo>
                      <a:cubicBezTo>
                        <a:pt x="26155" y="3955"/>
                        <a:pt x="25780" y="3983"/>
                        <a:pt x="25406" y="4041"/>
                      </a:cubicBezTo>
                      <a:cubicBezTo>
                        <a:pt x="25492" y="1765"/>
                        <a:pt x="24686" y="585"/>
                        <a:pt x="23735" y="383"/>
                      </a:cubicBezTo>
                      <a:cubicBezTo>
                        <a:pt x="23669" y="375"/>
                        <a:pt x="23603" y="371"/>
                        <a:pt x="23538" y="371"/>
                      </a:cubicBezTo>
                      <a:cubicBezTo>
                        <a:pt x="23144" y="371"/>
                        <a:pt x="22760" y="519"/>
                        <a:pt x="22439" y="815"/>
                      </a:cubicBezTo>
                      <a:cubicBezTo>
                        <a:pt x="21892" y="1362"/>
                        <a:pt x="21748" y="2255"/>
                        <a:pt x="22007" y="3321"/>
                      </a:cubicBezTo>
                      <a:cubicBezTo>
                        <a:pt x="22093" y="3551"/>
                        <a:pt x="22237" y="3983"/>
                        <a:pt x="22439" y="4502"/>
                      </a:cubicBezTo>
                      <a:cubicBezTo>
                        <a:pt x="22093" y="4559"/>
                        <a:pt x="21690" y="4675"/>
                        <a:pt x="21316" y="4790"/>
                      </a:cubicBezTo>
                      <a:cubicBezTo>
                        <a:pt x="21172" y="3407"/>
                        <a:pt x="20739" y="2486"/>
                        <a:pt x="20077" y="1967"/>
                      </a:cubicBezTo>
                      <a:lnTo>
                        <a:pt x="20019" y="1967"/>
                      </a:lnTo>
                      <a:cubicBezTo>
                        <a:pt x="19875" y="1881"/>
                        <a:pt x="19731" y="1765"/>
                        <a:pt x="19558" y="1737"/>
                      </a:cubicBezTo>
                      <a:cubicBezTo>
                        <a:pt x="19414" y="1650"/>
                        <a:pt x="19270" y="1621"/>
                        <a:pt x="19126" y="1621"/>
                      </a:cubicBezTo>
                      <a:cubicBezTo>
                        <a:pt x="19072" y="1615"/>
                        <a:pt x="19018" y="1612"/>
                        <a:pt x="18965" y="1612"/>
                      </a:cubicBezTo>
                      <a:cubicBezTo>
                        <a:pt x="18284" y="1612"/>
                        <a:pt x="17702" y="2116"/>
                        <a:pt x="17542" y="2918"/>
                      </a:cubicBezTo>
                      <a:cubicBezTo>
                        <a:pt x="17427" y="3494"/>
                        <a:pt x="17513" y="4156"/>
                        <a:pt x="17801" y="4790"/>
                      </a:cubicBezTo>
                      <a:cubicBezTo>
                        <a:pt x="17917" y="5049"/>
                        <a:pt x="18118" y="5424"/>
                        <a:pt x="18406" y="5856"/>
                      </a:cubicBezTo>
                      <a:cubicBezTo>
                        <a:pt x="18233" y="5942"/>
                        <a:pt x="18061" y="6000"/>
                        <a:pt x="17917" y="6086"/>
                      </a:cubicBezTo>
                      <a:cubicBezTo>
                        <a:pt x="17715" y="6144"/>
                        <a:pt x="17542" y="6259"/>
                        <a:pt x="17398" y="6345"/>
                      </a:cubicBezTo>
                      <a:cubicBezTo>
                        <a:pt x="16995" y="5049"/>
                        <a:pt x="16476" y="4214"/>
                        <a:pt x="15699" y="3782"/>
                      </a:cubicBezTo>
                      <a:cubicBezTo>
                        <a:pt x="15435" y="3606"/>
                        <a:pt x="15137" y="3531"/>
                        <a:pt x="14857" y="3531"/>
                      </a:cubicBezTo>
                      <a:cubicBezTo>
                        <a:pt x="14771" y="3531"/>
                        <a:pt x="14686" y="3538"/>
                        <a:pt x="14604" y="3551"/>
                      </a:cubicBezTo>
                      <a:cubicBezTo>
                        <a:pt x="13913" y="3667"/>
                        <a:pt x="13452" y="4243"/>
                        <a:pt x="13452" y="5078"/>
                      </a:cubicBezTo>
                      <a:cubicBezTo>
                        <a:pt x="13394" y="5942"/>
                        <a:pt x="13826" y="6835"/>
                        <a:pt x="14777" y="7843"/>
                      </a:cubicBezTo>
                      <a:cubicBezTo>
                        <a:pt x="14460" y="8074"/>
                        <a:pt x="14172" y="8275"/>
                        <a:pt x="13826" y="8506"/>
                      </a:cubicBezTo>
                      <a:cubicBezTo>
                        <a:pt x="13222" y="7267"/>
                        <a:pt x="12530" y="6518"/>
                        <a:pt x="11724" y="6259"/>
                      </a:cubicBezTo>
                      <a:cubicBezTo>
                        <a:pt x="11511" y="6183"/>
                        <a:pt x="11298" y="6147"/>
                        <a:pt x="11098" y="6147"/>
                      </a:cubicBezTo>
                      <a:cubicBezTo>
                        <a:pt x="10919" y="6147"/>
                        <a:pt x="10750" y="6176"/>
                        <a:pt x="10600" y="6230"/>
                      </a:cubicBezTo>
                      <a:cubicBezTo>
                        <a:pt x="10456" y="6288"/>
                        <a:pt x="10312" y="6374"/>
                        <a:pt x="10197" y="6432"/>
                      </a:cubicBezTo>
                      <a:cubicBezTo>
                        <a:pt x="9794" y="6777"/>
                        <a:pt x="9621" y="7296"/>
                        <a:pt x="9707" y="7930"/>
                      </a:cubicBezTo>
                      <a:cubicBezTo>
                        <a:pt x="9794" y="8823"/>
                        <a:pt x="10428" y="9658"/>
                        <a:pt x="11522" y="10464"/>
                      </a:cubicBezTo>
                      <a:cubicBezTo>
                        <a:pt x="11234" y="10724"/>
                        <a:pt x="11004" y="11012"/>
                        <a:pt x="10744" y="11300"/>
                      </a:cubicBezTo>
                      <a:cubicBezTo>
                        <a:pt x="10082" y="10407"/>
                        <a:pt x="9275" y="9571"/>
                        <a:pt x="8210" y="9399"/>
                      </a:cubicBezTo>
                      <a:cubicBezTo>
                        <a:pt x="8123" y="9384"/>
                        <a:pt x="8037" y="9377"/>
                        <a:pt x="7950" y="9377"/>
                      </a:cubicBezTo>
                      <a:cubicBezTo>
                        <a:pt x="7864" y="9377"/>
                        <a:pt x="7778" y="9384"/>
                        <a:pt x="7691" y="9399"/>
                      </a:cubicBezTo>
                      <a:cubicBezTo>
                        <a:pt x="7288" y="9427"/>
                        <a:pt x="6971" y="9600"/>
                        <a:pt x="6741" y="9859"/>
                      </a:cubicBezTo>
                      <a:cubicBezTo>
                        <a:pt x="6481" y="10147"/>
                        <a:pt x="6395" y="10551"/>
                        <a:pt x="6424" y="10954"/>
                      </a:cubicBezTo>
                      <a:cubicBezTo>
                        <a:pt x="6481" y="11617"/>
                        <a:pt x="6971" y="12394"/>
                        <a:pt x="7634" y="12884"/>
                      </a:cubicBezTo>
                      <a:cubicBezTo>
                        <a:pt x="7864" y="13028"/>
                        <a:pt x="8181" y="13258"/>
                        <a:pt x="8584" y="13460"/>
                      </a:cubicBezTo>
                      <a:cubicBezTo>
                        <a:pt x="8642" y="13489"/>
                        <a:pt x="8757" y="13575"/>
                        <a:pt x="8872" y="13604"/>
                      </a:cubicBezTo>
                      <a:cubicBezTo>
                        <a:pt x="8757" y="13748"/>
                        <a:pt x="8699" y="13892"/>
                        <a:pt x="8584" y="14007"/>
                      </a:cubicBezTo>
                      <a:cubicBezTo>
                        <a:pt x="8469" y="14180"/>
                        <a:pt x="8325" y="14353"/>
                        <a:pt x="8210" y="14555"/>
                      </a:cubicBezTo>
                      <a:cubicBezTo>
                        <a:pt x="7446" y="13763"/>
                        <a:pt x="6461" y="13027"/>
                        <a:pt x="5391" y="13027"/>
                      </a:cubicBezTo>
                      <a:cubicBezTo>
                        <a:pt x="5370" y="13027"/>
                        <a:pt x="5350" y="13027"/>
                        <a:pt x="5329" y="13028"/>
                      </a:cubicBezTo>
                      <a:cubicBezTo>
                        <a:pt x="5185" y="13028"/>
                        <a:pt x="5041" y="13028"/>
                        <a:pt x="4897" y="13057"/>
                      </a:cubicBezTo>
                      <a:cubicBezTo>
                        <a:pt x="4465" y="13172"/>
                        <a:pt x="4148" y="13402"/>
                        <a:pt x="3975" y="13719"/>
                      </a:cubicBezTo>
                      <a:cubicBezTo>
                        <a:pt x="3745" y="14036"/>
                        <a:pt x="3716" y="14439"/>
                        <a:pt x="3831" y="14843"/>
                      </a:cubicBezTo>
                      <a:cubicBezTo>
                        <a:pt x="4004" y="15476"/>
                        <a:pt x="4609" y="16168"/>
                        <a:pt x="5387" y="16513"/>
                      </a:cubicBezTo>
                      <a:cubicBezTo>
                        <a:pt x="5704" y="16715"/>
                        <a:pt x="6165" y="16888"/>
                        <a:pt x="6741" y="17032"/>
                      </a:cubicBezTo>
                      <a:cubicBezTo>
                        <a:pt x="6769" y="17032"/>
                        <a:pt x="6827" y="17032"/>
                        <a:pt x="6856" y="17060"/>
                      </a:cubicBezTo>
                      <a:cubicBezTo>
                        <a:pt x="6683" y="17435"/>
                        <a:pt x="6539" y="17809"/>
                        <a:pt x="6337" y="18213"/>
                      </a:cubicBezTo>
                      <a:cubicBezTo>
                        <a:pt x="5113" y="17338"/>
                        <a:pt x="4187" y="17101"/>
                        <a:pt x="3544" y="17101"/>
                      </a:cubicBezTo>
                      <a:cubicBezTo>
                        <a:pt x="3128" y="17101"/>
                        <a:pt x="2832" y="17200"/>
                        <a:pt x="2650" y="17291"/>
                      </a:cubicBezTo>
                      <a:cubicBezTo>
                        <a:pt x="2103" y="17521"/>
                        <a:pt x="1786" y="18069"/>
                        <a:pt x="1815" y="18645"/>
                      </a:cubicBezTo>
                      <a:cubicBezTo>
                        <a:pt x="1844" y="19336"/>
                        <a:pt x="2391" y="20200"/>
                        <a:pt x="3745" y="20632"/>
                      </a:cubicBezTo>
                      <a:cubicBezTo>
                        <a:pt x="4148" y="20747"/>
                        <a:pt x="4667" y="20834"/>
                        <a:pt x="5243" y="20920"/>
                      </a:cubicBezTo>
                      <a:cubicBezTo>
                        <a:pt x="5300" y="20920"/>
                        <a:pt x="5387" y="20920"/>
                        <a:pt x="5444" y="20949"/>
                      </a:cubicBezTo>
                      <a:cubicBezTo>
                        <a:pt x="5329" y="21381"/>
                        <a:pt x="5243" y="21784"/>
                        <a:pt x="5156" y="22216"/>
                      </a:cubicBezTo>
                      <a:cubicBezTo>
                        <a:pt x="4175" y="21726"/>
                        <a:pt x="3327" y="21476"/>
                        <a:pt x="2595" y="21476"/>
                      </a:cubicBezTo>
                      <a:cubicBezTo>
                        <a:pt x="2253" y="21476"/>
                        <a:pt x="1936" y="21530"/>
                        <a:pt x="1642" y="21640"/>
                      </a:cubicBezTo>
                      <a:cubicBezTo>
                        <a:pt x="1498" y="21669"/>
                        <a:pt x="1383" y="21756"/>
                        <a:pt x="1268" y="21813"/>
                      </a:cubicBezTo>
                      <a:cubicBezTo>
                        <a:pt x="836" y="22072"/>
                        <a:pt x="577" y="22476"/>
                        <a:pt x="548" y="22908"/>
                      </a:cubicBezTo>
                      <a:cubicBezTo>
                        <a:pt x="519" y="23369"/>
                        <a:pt x="721" y="23829"/>
                        <a:pt x="1124" y="24233"/>
                      </a:cubicBezTo>
                      <a:cubicBezTo>
                        <a:pt x="1700" y="24780"/>
                        <a:pt x="2564" y="25010"/>
                        <a:pt x="3716" y="25010"/>
                      </a:cubicBezTo>
                      <a:cubicBezTo>
                        <a:pt x="4033" y="25010"/>
                        <a:pt x="4379" y="24982"/>
                        <a:pt x="4724" y="24953"/>
                      </a:cubicBezTo>
                      <a:lnTo>
                        <a:pt x="4724" y="24953"/>
                      </a:lnTo>
                      <a:cubicBezTo>
                        <a:pt x="4696" y="25414"/>
                        <a:pt x="4667" y="25846"/>
                        <a:pt x="4667" y="26335"/>
                      </a:cubicBezTo>
                      <a:cubicBezTo>
                        <a:pt x="3808" y="26054"/>
                        <a:pt x="3071" y="25917"/>
                        <a:pt x="2441" y="25917"/>
                      </a:cubicBezTo>
                      <a:cubicBezTo>
                        <a:pt x="1844" y="25917"/>
                        <a:pt x="1342" y="26040"/>
                        <a:pt x="922" y="26278"/>
                      </a:cubicBezTo>
                      <a:cubicBezTo>
                        <a:pt x="692" y="26422"/>
                        <a:pt x="519" y="26566"/>
                        <a:pt x="375" y="26767"/>
                      </a:cubicBezTo>
                      <a:cubicBezTo>
                        <a:pt x="116" y="27084"/>
                        <a:pt x="1" y="27488"/>
                        <a:pt x="87" y="27833"/>
                      </a:cubicBezTo>
                      <a:cubicBezTo>
                        <a:pt x="145" y="28265"/>
                        <a:pt x="433" y="28669"/>
                        <a:pt x="865" y="28928"/>
                      </a:cubicBezTo>
                      <a:cubicBezTo>
                        <a:pt x="1354" y="29216"/>
                        <a:pt x="1873" y="29360"/>
                        <a:pt x="2535" y="29360"/>
                      </a:cubicBezTo>
                      <a:cubicBezTo>
                        <a:pt x="3025" y="29360"/>
                        <a:pt x="3659" y="29273"/>
                        <a:pt x="4292" y="29101"/>
                      </a:cubicBezTo>
                      <a:lnTo>
                        <a:pt x="4724" y="28985"/>
                      </a:lnTo>
                      <a:cubicBezTo>
                        <a:pt x="4753" y="29446"/>
                        <a:pt x="4840" y="29965"/>
                        <a:pt x="4897" y="30426"/>
                      </a:cubicBezTo>
                      <a:cubicBezTo>
                        <a:pt x="4425" y="30358"/>
                        <a:pt x="3900" y="30304"/>
                        <a:pt x="3381" y="30304"/>
                      </a:cubicBezTo>
                      <a:cubicBezTo>
                        <a:pt x="2570" y="30304"/>
                        <a:pt x="1772" y="30436"/>
                        <a:pt x="1210" y="30858"/>
                      </a:cubicBezTo>
                      <a:cubicBezTo>
                        <a:pt x="865" y="31059"/>
                        <a:pt x="663" y="31376"/>
                        <a:pt x="519" y="31693"/>
                      </a:cubicBezTo>
                      <a:cubicBezTo>
                        <a:pt x="404" y="31952"/>
                        <a:pt x="375" y="32183"/>
                        <a:pt x="404" y="32471"/>
                      </a:cubicBezTo>
                      <a:cubicBezTo>
                        <a:pt x="433" y="32730"/>
                        <a:pt x="548" y="32989"/>
                        <a:pt x="721" y="33191"/>
                      </a:cubicBezTo>
                      <a:cubicBezTo>
                        <a:pt x="922" y="33392"/>
                        <a:pt x="1153" y="33565"/>
                        <a:pt x="1412" y="33680"/>
                      </a:cubicBezTo>
                      <a:cubicBezTo>
                        <a:pt x="1729" y="33824"/>
                        <a:pt x="2103" y="33882"/>
                        <a:pt x="2506" y="33882"/>
                      </a:cubicBezTo>
                      <a:cubicBezTo>
                        <a:pt x="2737" y="33882"/>
                        <a:pt x="3025" y="33853"/>
                        <a:pt x="3284" y="33767"/>
                      </a:cubicBezTo>
                      <a:cubicBezTo>
                        <a:pt x="3659" y="33709"/>
                        <a:pt x="4091" y="33565"/>
                        <a:pt x="4552" y="33335"/>
                      </a:cubicBezTo>
                      <a:cubicBezTo>
                        <a:pt x="4897" y="33191"/>
                        <a:pt x="5272" y="33018"/>
                        <a:pt x="5617" y="32845"/>
                      </a:cubicBezTo>
                      <a:cubicBezTo>
                        <a:pt x="5617" y="32845"/>
                        <a:pt x="5675" y="32816"/>
                        <a:pt x="5704" y="32816"/>
                      </a:cubicBezTo>
                      <a:cubicBezTo>
                        <a:pt x="5704" y="32816"/>
                        <a:pt x="5733" y="32845"/>
                        <a:pt x="5761" y="32845"/>
                      </a:cubicBezTo>
                      <a:cubicBezTo>
                        <a:pt x="5963" y="32960"/>
                        <a:pt x="6165" y="33018"/>
                        <a:pt x="6395" y="33018"/>
                      </a:cubicBezTo>
                      <a:cubicBezTo>
                        <a:pt x="6481" y="33018"/>
                        <a:pt x="6597" y="33018"/>
                        <a:pt x="6712" y="32989"/>
                      </a:cubicBezTo>
                      <a:lnTo>
                        <a:pt x="7144" y="32874"/>
                      </a:lnTo>
                      <a:lnTo>
                        <a:pt x="9419" y="32211"/>
                      </a:lnTo>
                      <a:lnTo>
                        <a:pt x="12588" y="31347"/>
                      </a:lnTo>
                      <a:lnTo>
                        <a:pt x="13078" y="31203"/>
                      </a:lnTo>
                      <a:lnTo>
                        <a:pt x="14403" y="30858"/>
                      </a:lnTo>
                      <a:lnTo>
                        <a:pt x="16764" y="30195"/>
                      </a:lnTo>
                      <a:lnTo>
                        <a:pt x="19501" y="29446"/>
                      </a:lnTo>
                      <a:lnTo>
                        <a:pt x="19587" y="29446"/>
                      </a:lnTo>
                      <a:lnTo>
                        <a:pt x="19818" y="29389"/>
                      </a:lnTo>
                      <a:lnTo>
                        <a:pt x="20423" y="29187"/>
                      </a:lnTo>
                      <a:lnTo>
                        <a:pt x="20451" y="29187"/>
                      </a:lnTo>
                      <a:lnTo>
                        <a:pt x="24110" y="28179"/>
                      </a:lnTo>
                      <a:lnTo>
                        <a:pt x="25463" y="27804"/>
                      </a:lnTo>
                      <a:cubicBezTo>
                        <a:pt x="25463" y="28150"/>
                        <a:pt x="25550" y="28553"/>
                        <a:pt x="25723" y="28899"/>
                      </a:cubicBezTo>
                      <a:cubicBezTo>
                        <a:pt x="26126" y="29734"/>
                        <a:pt x="26904" y="30310"/>
                        <a:pt x="27854" y="30426"/>
                      </a:cubicBezTo>
                      <a:lnTo>
                        <a:pt x="28084" y="30426"/>
                      </a:lnTo>
                      <a:cubicBezTo>
                        <a:pt x="28488" y="30426"/>
                        <a:pt x="28862" y="30339"/>
                        <a:pt x="29208" y="30166"/>
                      </a:cubicBezTo>
                      <a:cubicBezTo>
                        <a:pt x="30187" y="29734"/>
                        <a:pt x="30734" y="28755"/>
                        <a:pt x="30734" y="27804"/>
                      </a:cubicBezTo>
                      <a:cubicBezTo>
                        <a:pt x="30734" y="27430"/>
                        <a:pt x="30648" y="27027"/>
                        <a:pt x="30475" y="26710"/>
                      </a:cubicBezTo>
                      <a:cubicBezTo>
                        <a:pt x="30302" y="26364"/>
                        <a:pt x="30072" y="26019"/>
                        <a:pt x="29784" y="25817"/>
                      </a:cubicBezTo>
                      <a:lnTo>
                        <a:pt x="30965" y="25010"/>
                      </a:lnTo>
                      <a:lnTo>
                        <a:pt x="34105" y="22908"/>
                      </a:lnTo>
                      <a:lnTo>
                        <a:pt x="34853" y="22389"/>
                      </a:lnTo>
                      <a:lnTo>
                        <a:pt x="35516" y="21957"/>
                      </a:lnTo>
                      <a:lnTo>
                        <a:pt x="37244" y="20805"/>
                      </a:lnTo>
                      <a:lnTo>
                        <a:pt x="40384" y="18674"/>
                      </a:lnTo>
                      <a:lnTo>
                        <a:pt x="43495" y="16571"/>
                      </a:lnTo>
                      <a:lnTo>
                        <a:pt x="43552" y="16571"/>
                      </a:lnTo>
                      <a:lnTo>
                        <a:pt x="45799" y="15015"/>
                      </a:lnTo>
                      <a:cubicBezTo>
                        <a:pt x="46145" y="14785"/>
                        <a:pt x="46317" y="14468"/>
                        <a:pt x="46346" y="14151"/>
                      </a:cubicBezTo>
                      <a:cubicBezTo>
                        <a:pt x="46375" y="14151"/>
                        <a:pt x="46375" y="14151"/>
                        <a:pt x="46433" y="14122"/>
                      </a:cubicBezTo>
                      <a:cubicBezTo>
                        <a:pt x="49025" y="13114"/>
                        <a:pt x="49918" y="11818"/>
                        <a:pt x="49918" y="10839"/>
                      </a:cubicBezTo>
                      <a:cubicBezTo>
                        <a:pt x="49889" y="10551"/>
                        <a:pt x="49832" y="10407"/>
                        <a:pt x="49803" y="10292"/>
                      </a:cubicBezTo>
                      <a:cubicBezTo>
                        <a:pt x="49659" y="9831"/>
                        <a:pt x="49313" y="9456"/>
                        <a:pt x="48795" y="9341"/>
                      </a:cubicBezTo>
                      <a:cubicBezTo>
                        <a:pt x="48634" y="9292"/>
                        <a:pt x="48467" y="9267"/>
                        <a:pt x="48296" y="9267"/>
                      </a:cubicBezTo>
                      <a:cubicBezTo>
                        <a:pt x="47669" y="9267"/>
                        <a:pt x="46986" y="9594"/>
                        <a:pt x="46375" y="10205"/>
                      </a:cubicBezTo>
                      <a:cubicBezTo>
                        <a:pt x="46001" y="10580"/>
                        <a:pt x="45482" y="11213"/>
                        <a:pt x="45079" y="11876"/>
                      </a:cubicBezTo>
                      <a:lnTo>
                        <a:pt x="44877" y="11674"/>
                      </a:lnTo>
                      <a:cubicBezTo>
                        <a:pt x="44848" y="11645"/>
                        <a:pt x="44791" y="11588"/>
                        <a:pt x="44791" y="11559"/>
                      </a:cubicBezTo>
                      <a:cubicBezTo>
                        <a:pt x="44762" y="11501"/>
                        <a:pt x="44704" y="11444"/>
                        <a:pt x="44618" y="11386"/>
                      </a:cubicBezTo>
                      <a:cubicBezTo>
                        <a:pt x="44560" y="11271"/>
                        <a:pt x="44445" y="11156"/>
                        <a:pt x="44330" y="11098"/>
                      </a:cubicBezTo>
                      <a:lnTo>
                        <a:pt x="44272" y="11012"/>
                      </a:lnTo>
                      <a:cubicBezTo>
                        <a:pt x="44215" y="10983"/>
                        <a:pt x="44186" y="10896"/>
                        <a:pt x="44128" y="10868"/>
                      </a:cubicBezTo>
                      <a:lnTo>
                        <a:pt x="44071" y="10839"/>
                      </a:lnTo>
                      <a:cubicBezTo>
                        <a:pt x="45655" y="9802"/>
                        <a:pt x="46577" y="8621"/>
                        <a:pt x="46577" y="7555"/>
                      </a:cubicBezTo>
                      <a:cubicBezTo>
                        <a:pt x="46577" y="7440"/>
                        <a:pt x="46577" y="7353"/>
                        <a:pt x="46519" y="7238"/>
                      </a:cubicBezTo>
                      <a:cubicBezTo>
                        <a:pt x="46433" y="6662"/>
                        <a:pt x="46029" y="6230"/>
                        <a:pt x="45453" y="6115"/>
                      </a:cubicBezTo>
                      <a:cubicBezTo>
                        <a:pt x="45345" y="6091"/>
                        <a:pt x="45229" y="6079"/>
                        <a:pt x="45107" y="6079"/>
                      </a:cubicBezTo>
                      <a:cubicBezTo>
                        <a:pt x="44483" y="6079"/>
                        <a:pt x="43704" y="6414"/>
                        <a:pt x="43005" y="7353"/>
                      </a:cubicBezTo>
                      <a:cubicBezTo>
                        <a:pt x="42717" y="7757"/>
                        <a:pt x="42343" y="8390"/>
                        <a:pt x="42112" y="9024"/>
                      </a:cubicBezTo>
                      <a:cubicBezTo>
                        <a:pt x="41968" y="8938"/>
                        <a:pt x="41853" y="8823"/>
                        <a:pt x="41709" y="8707"/>
                      </a:cubicBezTo>
                      <a:cubicBezTo>
                        <a:pt x="41680" y="8678"/>
                        <a:pt x="41594" y="8650"/>
                        <a:pt x="41565" y="8592"/>
                      </a:cubicBezTo>
                      <a:lnTo>
                        <a:pt x="41133" y="8275"/>
                      </a:lnTo>
                      <a:cubicBezTo>
                        <a:pt x="41104" y="8246"/>
                        <a:pt x="41046" y="8246"/>
                        <a:pt x="41018" y="8218"/>
                      </a:cubicBezTo>
                      <a:cubicBezTo>
                        <a:pt x="42890" y="6403"/>
                        <a:pt x="43034" y="4934"/>
                        <a:pt x="42573" y="4127"/>
                      </a:cubicBezTo>
                      <a:cubicBezTo>
                        <a:pt x="42328" y="3720"/>
                        <a:pt x="41878" y="3491"/>
                        <a:pt x="41368" y="3491"/>
                      </a:cubicBezTo>
                      <a:cubicBezTo>
                        <a:pt x="41338" y="3491"/>
                        <a:pt x="41307" y="3492"/>
                        <a:pt x="41277" y="3494"/>
                      </a:cubicBezTo>
                      <a:cubicBezTo>
                        <a:pt x="40470" y="3523"/>
                        <a:pt x="39721" y="4127"/>
                        <a:pt x="39232" y="5107"/>
                      </a:cubicBezTo>
                      <a:cubicBezTo>
                        <a:pt x="39001" y="5510"/>
                        <a:pt x="38828" y="6115"/>
                        <a:pt x="38656" y="6720"/>
                      </a:cubicBezTo>
                      <a:cubicBezTo>
                        <a:pt x="38252" y="6518"/>
                        <a:pt x="37878" y="6345"/>
                        <a:pt x="37503" y="6144"/>
                      </a:cubicBezTo>
                      <a:cubicBezTo>
                        <a:pt x="38080" y="5337"/>
                        <a:pt x="38598" y="4358"/>
                        <a:pt x="38598" y="3379"/>
                      </a:cubicBezTo>
                      <a:cubicBezTo>
                        <a:pt x="38598" y="3206"/>
                        <a:pt x="38598" y="3033"/>
                        <a:pt x="38540" y="2831"/>
                      </a:cubicBezTo>
                      <a:cubicBezTo>
                        <a:pt x="38454" y="2486"/>
                        <a:pt x="38310" y="2169"/>
                        <a:pt x="38080" y="1938"/>
                      </a:cubicBezTo>
                      <a:cubicBezTo>
                        <a:pt x="37820" y="1679"/>
                        <a:pt x="37496" y="1549"/>
                        <a:pt x="37144" y="1549"/>
                      </a:cubicBezTo>
                      <a:cubicBezTo>
                        <a:pt x="37026" y="1549"/>
                        <a:pt x="36906" y="1564"/>
                        <a:pt x="36783" y="1593"/>
                      </a:cubicBezTo>
                      <a:cubicBezTo>
                        <a:pt x="35286" y="1938"/>
                        <a:pt x="34911" y="3897"/>
                        <a:pt x="34767" y="5078"/>
                      </a:cubicBezTo>
                      <a:cubicBezTo>
                        <a:pt x="34364" y="4934"/>
                        <a:pt x="33961" y="4819"/>
                        <a:pt x="33615" y="4704"/>
                      </a:cubicBezTo>
                      <a:cubicBezTo>
                        <a:pt x="34249" y="3350"/>
                        <a:pt x="34364" y="2255"/>
                        <a:pt x="34047" y="1391"/>
                      </a:cubicBezTo>
                      <a:cubicBezTo>
                        <a:pt x="33845" y="930"/>
                        <a:pt x="33557" y="613"/>
                        <a:pt x="33212" y="469"/>
                      </a:cubicBezTo>
                      <a:cubicBezTo>
                        <a:pt x="33024" y="397"/>
                        <a:pt x="32844" y="361"/>
                        <a:pt x="32661" y="361"/>
                      </a:cubicBezTo>
                      <a:cubicBezTo>
                        <a:pt x="32477" y="361"/>
                        <a:pt x="32290" y="397"/>
                        <a:pt x="32088" y="469"/>
                      </a:cubicBezTo>
                      <a:cubicBezTo>
                        <a:pt x="30763" y="1045"/>
                        <a:pt x="30619" y="2918"/>
                        <a:pt x="30677" y="4127"/>
                      </a:cubicBezTo>
                      <a:cubicBezTo>
                        <a:pt x="30302" y="4070"/>
                        <a:pt x="29899" y="4041"/>
                        <a:pt x="29525" y="3983"/>
                      </a:cubicBezTo>
                      <a:cubicBezTo>
                        <a:pt x="29813" y="2687"/>
                        <a:pt x="29784" y="1593"/>
                        <a:pt x="29381" y="873"/>
                      </a:cubicBezTo>
                      <a:cubicBezTo>
                        <a:pt x="29150" y="441"/>
                        <a:pt x="28776" y="95"/>
                        <a:pt x="28373" y="37"/>
                      </a:cubicBezTo>
                      <a:cubicBezTo>
                        <a:pt x="28270" y="13"/>
                        <a:pt x="28165" y="1"/>
                        <a:pt x="2806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42"/>
                <p:cNvSpPr/>
                <p:nvPr/>
              </p:nvSpPr>
              <p:spPr>
                <a:xfrm>
                  <a:off x="2194088" y="1529650"/>
                  <a:ext cx="79000" cy="5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0" h="2261" extrusionOk="0">
                      <a:moveTo>
                        <a:pt x="1518" y="0"/>
                      </a:moveTo>
                      <a:cubicBezTo>
                        <a:pt x="1247" y="0"/>
                        <a:pt x="977" y="86"/>
                        <a:pt x="749" y="246"/>
                      </a:cubicBezTo>
                      <a:cubicBezTo>
                        <a:pt x="0" y="822"/>
                        <a:pt x="375" y="2061"/>
                        <a:pt x="1268" y="2234"/>
                      </a:cubicBezTo>
                      <a:cubicBezTo>
                        <a:pt x="1357" y="2252"/>
                        <a:pt x="1445" y="2261"/>
                        <a:pt x="1530" y="2261"/>
                      </a:cubicBezTo>
                      <a:cubicBezTo>
                        <a:pt x="2514" y="2261"/>
                        <a:pt x="3160" y="1104"/>
                        <a:pt x="2391" y="362"/>
                      </a:cubicBezTo>
                      <a:cubicBezTo>
                        <a:pt x="2144" y="115"/>
                        <a:pt x="1831" y="0"/>
                        <a:pt x="151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42"/>
                <p:cNvSpPr/>
                <p:nvPr/>
              </p:nvSpPr>
              <p:spPr>
                <a:xfrm>
                  <a:off x="2406513" y="1434350"/>
                  <a:ext cx="65350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4" h="2336" extrusionOk="0">
                      <a:moveTo>
                        <a:pt x="1247" y="0"/>
                      </a:moveTo>
                      <a:cubicBezTo>
                        <a:pt x="1170" y="0"/>
                        <a:pt x="1090" y="9"/>
                        <a:pt x="1009" y="26"/>
                      </a:cubicBezTo>
                      <a:cubicBezTo>
                        <a:pt x="490" y="141"/>
                        <a:pt x="1" y="631"/>
                        <a:pt x="58" y="1322"/>
                      </a:cubicBezTo>
                      <a:cubicBezTo>
                        <a:pt x="91" y="1978"/>
                        <a:pt x="609" y="2335"/>
                        <a:pt x="1151" y="2335"/>
                      </a:cubicBezTo>
                      <a:cubicBezTo>
                        <a:pt x="1560" y="2335"/>
                        <a:pt x="1983" y="2131"/>
                        <a:pt x="2219" y="1696"/>
                      </a:cubicBezTo>
                      <a:cubicBezTo>
                        <a:pt x="2614" y="933"/>
                        <a:pt x="2069" y="0"/>
                        <a:pt x="124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42"/>
                <p:cNvSpPr/>
                <p:nvPr/>
              </p:nvSpPr>
              <p:spPr>
                <a:xfrm>
                  <a:off x="2197863" y="1588775"/>
                  <a:ext cx="116500" cy="7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0" h="3002" extrusionOk="0">
                      <a:moveTo>
                        <a:pt x="2869" y="1"/>
                      </a:moveTo>
                      <a:cubicBezTo>
                        <a:pt x="1813" y="1"/>
                        <a:pt x="547" y="695"/>
                        <a:pt x="253" y="1712"/>
                      </a:cubicBezTo>
                      <a:cubicBezTo>
                        <a:pt x="1" y="2518"/>
                        <a:pt x="630" y="3001"/>
                        <a:pt x="1507" y="3001"/>
                      </a:cubicBezTo>
                      <a:cubicBezTo>
                        <a:pt x="2134" y="3001"/>
                        <a:pt x="2888" y="2754"/>
                        <a:pt x="3536" y="2202"/>
                      </a:cubicBezTo>
                      <a:cubicBezTo>
                        <a:pt x="4660" y="1251"/>
                        <a:pt x="4170" y="128"/>
                        <a:pt x="3104" y="13"/>
                      </a:cubicBezTo>
                      <a:cubicBezTo>
                        <a:pt x="3027" y="5"/>
                        <a:pt x="2949" y="1"/>
                        <a:pt x="28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42"/>
                <p:cNvSpPr/>
                <p:nvPr/>
              </p:nvSpPr>
              <p:spPr>
                <a:xfrm>
                  <a:off x="2418813" y="1486525"/>
                  <a:ext cx="126700" cy="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8" h="2983" extrusionOk="0">
                      <a:moveTo>
                        <a:pt x="2963" y="0"/>
                      </a:moveTo>
                      <a:cubicBezTo>
                        <a:pt x="2052" y="0"/>
                        <a:pt x="1048" y="523"/>
                        <a:pt x="574" y="1222"/>
                      </a:cubicBezTo>
                      <a:cubicBezTo>
                        <a:pt x="0" y="2032"/>
                        <a:pt x="396" y="2983"/>
                        <a:pt x="1568" y="2983"/>
                      </a:cubicBezTo>
                      <a:cubicBezTo>
                        <a:pt x="1689" y="2983"/>
                        <a:pt x="1819" y="2972"/>
                        <a:pt x="1957" y="2951"/>
                      </a:cubicBezTo>
                      <a:cubicBezTo>
                        <a:pt x="3973" y="2634"/>
                        <a:pt x="5068" y="733"/>
                        <a:pt x="3685" y="128"/>
                      </a:cubicBezTo>
                      <a:cubicBezTo>
                        <a:pt x="3460" y="41"/>
                        <a:pt x="3215" y="0"/>
                        <a:pt x="296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1" name="Google Shape;511;p42"/>
                <p:cNvSpPr/>
                <p:nvPr/>
              </p:nvSpPr>
              <p:spPr>
                <a:xfrm>
                  <a:off x="2276888" y="1494725"/>
                  <a:ext cx="139900" cy="9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3626" extrusionOk="0">
                      <a:moveTo>
                        <a:pt x="4133" y="0"/>
                      </a:moveTo>
                      <a:cubicBezTo>
                        <a:pt x="4058" y="0"/>
                        <a:pt x="3977" y="10"/>
                        <a:pt x="3889" y="30"/>
                      </a:cubicBezTo>
                      <a:cubicBezTo>
                        <a:pt x="2420" y="318"/>
                        <a:pt x="980" y="1211"/>
                        <a:pt x="635" y="1615"/>
                      </a:cubicBezTo>
                      <a:cubicBezTo>
                        <a:pt x="1" y="2306"/>
                        <a:pt x="951" y="3199"/>
                        <a:pt x="1556" y="3458"/>
                      </a:cubicBezTo>
                      <a:cubicBezTo>
                        <a:pt x="1817" y="3573"/>
                        <a:pt x="2096" y="3625"/>
                        <a:pt x="2378" y="3625"/>
                      </a:cubicBezTo>
                      <a:cubicBezTo>
                        <a:pt x="3936" y="3625"/>
                        <a:pt x="5596" y="2023"/>
                        <a:pt x="4840" y="462"/>
                      </a:cubicBezTo>
                      <a:cubicBezTo>
                        <a:pt x="4698" y="202"/>
                        <a:pt x="4478" y="0"/>
                        <a:pt x="41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513" name="Google Shape;513;p42"/>
          <p:cNvSpPr/>
          <p:nvPr/>
        </p:nvSpPr>
        <p:spPr>
          <a:xfrm>
            <a:off x="7905183" y="1701250"/>
            <a:ext cx="268769" cy="224403"/>
          </a:xfrm>
          <a:custGeom>
            <a:avLst/>
            <a:gdLst/>
            <a:ahLst/>
            <a:cxnLst/>
            <a:rect l="l" t="t" r="r" b="b"/>
            <a:pathLst>
              <a:path w="8613" h="5393" extrusionOk="0">
                <a:moveTo>
                  <a:pt x="1797" y="1"/>
                </a:moveTo>
                <a:cubicBezTo>
                  <a:pt x="1660" y="1"/>
                  <a:pt x="1512" y="26"/>
                  <a:pt x="1354" y="77"/>
                </a:cubicBezTo>
                <a:cubicBezTo>
                  <a:pt x="979" y="192"/>
                  <a:pt x="662" y="451"/>
                  <a:pt x="346" y="653"/>
                </a:cubicBezTo>
                <a:cubicBezTo>
                  <a:pt x="230" y="739"/>
                  <a:pt x="144" y="825"/>
                  <a:pt x="86" y="969"/>
                </a:cubicBezTo>
                <a:cubicBezTo>
                  <a:pt x="0" y="1113"/>
                  <a:pt x="86" y="1315"/>
                  <a:pt x="259" y="1344"/>
                </a:cubicBezTo>
                <a:cubicBezTo>
                  <a:pt x="295" y="1351"/>
                  <a:pt x="331" y="1355"/>
                  <a:pt x="367" y="1355"/>
                </a:cubicBezTo>
                <a:cubicBezTo>
                  <a:pt x="475" y="1355"/>
                  <a:pt x="583" y="1322"/>
                  <a:pt x="691" y="1258"/>
                </a:cubicBezTo>
                <a:cubicBezTo>
                  <a:pt x="922" y="1113"/>
                  <a:pt x="1152" y="969"/>
                  <a:pt x="1411" y="883"/>
                </a:cubicBezTo>
                <a:cubicBezTo>
                  <a:pt x="1555" y="811"/>
                  <a:pt x="1666" y="776"/>
                  <a:pt x="1755" y="776"/>
                </a:cubicBezTo>
                <a:cubicBezTo>
                  <a:pt x="1917" y="776"/>
                  <a:pt x="2010" y="891"/>
                  <a:pt x="2103" y="1113"/>
                </a:cubicBezTo>
                <a:cubicBezTo>
                  <a:pt x="2247" y="1459"/>
                  <a:pt x="2304" y="1805"/>
                  <a:pt x="2362" y="2122"/>
                </a:cubicBezTo>
                <a:cubicBezTo>
                  <a:pt x="2420" y="2640"/>
                  <a:pt x="2708" y="2986"/>
                  <a:pt x="3226" y="3130"/>
                </a:cubicBezTo>
                <a:cubicBezTo>
                  <a:pt x="3358" y="3178"/>
                  <a:pt x="3491" y="3201"/>
                  <a:pt x="3623" y="3201"/>
                </a:cubicBezTo>
                <a:cubicBezTo>
                  <a:pt x="3807" y="3201"/>
                  <a:pt x="3992" y="3156"/>
                  <a:pt x="4177" y="3072"/>
                </a:cubicBezTo>
                <a:lnTo>
                  <a:pt x="4724" y="2842"/>
                </a:lnTo>
                <a:cubicBezTo>
                  <a:pt x="4838" y="2817"/>
                  <a:pt x="4932" y="2802"/>
                  <a:pt x="5011" y="2802"/>
                </a:cubicBezTo>
                <a:cubicBezTo>
                  <a:pt x="5209" y="2802"/>
                  <a:pt x="5312" y="2899"/>
                  <a:pt x="5415" y="3187"/>
                </a:cubicBezTo>
                <a:cubicBezTo>
                  <a:pt x="5559" y="3475"/>
                  <a:pt x="5617" y="3792"/>
                  <a:pt x="5646" y="4138"/>
                </a:cubicBezTo>
                <a:cubicBezTo>
                  <a:pt x="5776" y="4895"/>
                  <a:pt x="6310" y="5392"/>
                  <a:pt x="7009" y="5392"/>
                </a:cubicBezTo>
                <a:cubicBezTo>
                  <a:pt x="7081" y="5392"/>
                  <a:pt x="7155" y="5387"/>
                  <a:pt x="7230" y="5376"/>
                </a:cubicBezTo>
                <a:cubicBezTo>
                  <a:pt x="7777" y="5348"/>
                  <a:pt x="8152" y="4973"/>
                  <a:pt x="8440" y="4541"/>
                </a:cubicBezTo>
                <a:cubicBezTo>
                  <a:pt x="8612" y="4368"/>
                  <a:pt x="8612" y="4167"/>
                  <a:pt x="8468" y="4080"/>
                </a:cubicBezTo>
                <a:cubicBezTo>
                  <a:pt x="8419" y="4043"/>
                  <a:pt x="8380" y="4017"/>
                  <a:pt x="8334" y="4017"/>
                </a:cubicBezTo>
                <a:cubicBezTo>
                  <a:pt x="8272" y="4017"/>
                  <a:pt x="8197" y="4064"/>
                  <a:pt x="8065" y="4196"/>
                </a:cubicBezTo>
                <a:cubicBezTo>
                  <a:pt x="7892" y="4368"/>
                  <a:pt x="7748" y="4512"/>
                  <a:pt x="7547" y="4628"/>
                </a:cubicBezTo>
                <a:cubicBezTo>
                  <a:pt x="7419" y="4687"/>
                  <a:pt x="7291" y="4717"/>
                  <a:pt x="7170" y="4717"/>
                </a:cubicBezTo>
                <a:cubicBezTo>
                  <a:pt x="6880" y="4717"/>
                  <a:pt x="6623" y="4549"/>
                  <a:pt x="6481" y="4224"/>
                </a:cubicBezTo>
                <a:cubicBezTo>
                  <a:pt x="6423" y="4052"/>
                  <a:pt x="6423" y="3907"/>
                  <a:pt x="6395" y="3706"/>
                </a:cubicBezTo>
                <a:cubicBezTo>
                  <a:pt x="6308" y="3331"/>
                  <a:pt x="6193" y="2928"/>
                  <a:pt x="5962" y="2554"/>
                </a:cubicBezTo>
                <a:cubicBezTo>
                  <a:pt x="5703" y="2230"/>
                  <a:pt x="5428" y="2068"/>
                  <a:pt x="5088" y="2068"/>
                </a:cubicBezTo>
                <a:cubicBezTo>
                  <a:pt x="4974" y="2068"/>
                  <a:pt x="4853" y="2086"/>
                  <a:pt x="4724" y="2122"/>
                </a:cubicBezTo>
                <a:cubicBezTo>
                  <a:pt x="4580" y="2179"/>
                  <a:pt x="4436" y="2237"/>
                  <a:pt x="4234" y="2323"/>
                </a:cubicBezTo>
                <a:cubicBezTo>
                  <a:pt x="4177" y="2323"/>
                  <a:pt x="4119" y="2352"/>
                  <a:pt x="4004" y="2381"/>
                </a:cubicBezTo>
                <a:cubicBezTo>
                  <a:pt x="3831" y="2450"/>
                  <a:pt x="3691" y="2486"/>
                  <a:pt x="3578" y="2486"/>
                </a:cubicBezTo>
                <a:cubicBezTo>
                  <a:pt x="3314" y="2486"/>
                  <a:pt x="3191" y="2294"/>
                  <a:pt x="3111" y="1891"/>
                </a:cubicBezTo>
                <a:cubicBezTo>
                  <a:pt x="3111" y="1805"/>
                  <a:pt x="3111" y="1776"/>
                  <a:pt x="3082" y="1690"/>
                </a:cubicBezTo>
                <a:cubicBezTo>
                  <a:pt x="2996" y="1344"/>
                  <a:pt x="2938" y="1027"/>
                  <a:pt x="2736" y="681"/>
                </a:cubicBezTo>
                <a:cubicBezTo>
                  <a:pt x="2520" y="228"/>
                  <a:pt x="2207" y="1"/>
                  <a:pt x="17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514;p42"/>
          <p:cNvSpPr/>
          <p:nvPr/>
        </p:nvSpPr>
        <p:spPr>
          <a:xfrm>
            <a:off x="6295237" y="817755"/>
            <a:ext cx="160019" cy="372909"/>
          </a:xfrm>
          <a:custGeom>
            <a:avLst/>
            <a:gdLst/>
            <a:ahLst/>
            <a:cxnLst/>
            <a:rect l="l" t="t" r="r" b="b"/>
            <a:pathLst>
              <a:path w="5128" h="8962" extrusionOk="0">
                <a:moveTo>
                  <a:pt x="3352" y="0"/>
                </a:moveTo>
                <a:cubicBezTo>
                  <a:pt x="3212" y="0"/>
                  <a:pt x="3097" y="80"/>
                  <a:pt x="3082" y="267"/>
                </a:cubicBezTo>
                <a:cubicBezTo>
                  <a:pt x="3053" y="1045"/>
                  <a:pt x="5127" y="1707"/>
                  <a:pt x="2621" y="2456"/>
                </a:cubicBezTo>
                <a:cubicBezTo>
                  <a:pt x="1757" y="2715"/>
                  <a:pt x="1527" y="3608"/>
                  <a:pt x="1959" y="4443"/>
                </a:cubicBezTo>
                <a:cubicBezTo>
                  <a:pt x="2362" y="5192"/>
                  <a:pt x="2881" y="5509"/>
                  <a:pt x="1181" y="6085"/>
                </a:cubicBezTo>
                <a:cubicBezTo>
                  <a:pt x="375" y="6402"/>
                  <a:pt x="0" y="7065"/>
                  <a:pt x="202" y="7871"/>
                </a:cubicBezTo>
                <a:cubicBezTo>
                  <a:pt x="346" y="8390"/>
                  <a:pt x="749" y="8706"/>
                  <a:pt x="1239" y="8908"/>
                </a:cubicBezTo>
                <a:cubicBezTo>
                  <a:pt x="1313" y="8945"/>
                  <a:pt x="1382" y="8962"/>
                  <a:pt x="1443" y="8962"/>
                </a:cubicBezTo>
                <a:cubicBezTo>
                  <a:pt x="1572" y="8962"/>
                  <a:pt x="1670" y="8890"/>
                  <a:pt x="1728" y="8793"/>
                </a:cubicBezTo>
                <a:cubicBezTo>
                  <a:pt x="1873" y="8447"/>
                  <a:pt x="1383" y="8447"/>
                  <a:pt x="1037" y="7929"/>
                </a:cubicBezTo>
                <a:cubicBezTo>
                  <a:pt x="749" y="7526"/>
                  <a:pt x="864" y="7065"/>
                  <a:pt x="1296" y="6863"/>
                </a:cubicBezTo>
                <a:cubicBezTo>
                  <a:pt x="1613" y="6661"/>
                  <a:pt x="2333" y="6517"/>
                  <a:pt x="2823" y="6028"/>
                </a:cubicBezTo>
                <a:cubicBezTo>
                  <a:pt x="3543" y="5279"/>
                  <a:pt x="2967" y="4616"/>
                  <a:pt x="2679" y="4069"/>
                </a:cubicBezTo>
                <a:cubicBezTo>
                  <a:pt x="2391" y="3551"/>
                  <a:pt x="2477" y="3291"/>
                  <a:pt x="3053" y="3118"/>
                </a:cubicBezTo>
                <a:cubicBezTo>
                  <a:pt x="4177" y="2715"/>
                  <a:pt x="5070" y="2168"/>
                  <a:pt x="4522" y="1131"/>
                </a:cubicBezTo>
                <a:cubicBezTo>
                  <a:pt x="4321" y="757"/>
                  <a:pt x="4062" y="497"/>
                  <a:pt x="3774" y="209"/>
                </a:cubicBezTo>
                <a:cubicBezTo>
                  <a:pt x="3658" y="80"/>
                  <a:pt x="3493" y="0"/>
                  <a:pt x="3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5" name="Google Shape;515;p42"/>
          <p:cNvSpPr/>
          <p:nvPr/>
        </p:nvSpPr>
        <p:spPr>
          <a:xfrm>
            <a:off x="8184795" y="583121"/>
            <a:ext cx="60257" cy="81556"/>
          </a:xfrm>
          <a:custGeom>
            <a:avLst/>
            <a:gdLst/>
            <a:ahLst/>
            <a:cxnLst/>
            <a:rect l="l" t="t" r="r" b="b"/>
            <a:pathLst>
              <a:path w="1931" h="1960" extrusionOk="0">
                <a:moveTo>
                  <a:pt x="951" y="1"/>
                </a:moveTo>
                <a:cubicBezTo>
                  <a:pt x="432" y="1"/>
                  <a:pt x="0" y="433"/>
                  <a:pt x="0" y="980"/>
                </a:cubicBezTo>
                <a:cubicBezTo>
                  <a:pt x="0" y="1527"/>
                  <a:pt x="432" y="1959"/>
                  <a:pt x="951" y="1959"/>
                </a:cubicBezTo>
                <a:cubicBezTo>
                  <a:pt x="1498" y="1959"/>
                  <a:pt x="1930" y="1527"/>
                  <a:pt x="1930" y="980"/>
                </a:cubicBezTo>
                <a:cubicBezTo>
                  <a:pt x="1930" y="433"/>
                  <a:pt x="1498" y="1"/>
                  <a:pt x="95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6" name="Google Shape;516;p42"/>
          <p:cNvSpPr/>
          <p:nvPr/>
        </p:nvSpPr>
        <p:spPr>
          <a:xfrm>
            <a:off x="1969912" y="4624173"/>
            <a:ext cx="160019" cy="372909"/>
          </a:xfrm>
          <a:custGeom>
            <a:avLst/>
            <a:gdLst/>
            <a:ahLst/>
            <a:cxnLst/>
            <a:rect l="l" t="t" r="r" b="b"/>
            <a:pathLst>
              <a:path w="5128" h="8962" extrusionOk="0">
                <a:moveTo>
                  <a:pt x="3352" y="0"/>
                </a:moveTo>
                <a:cubicBezTo>
                  <a:pt x="3212" y="0"/>
                  <a:pt x="3097" y="80"/>
                  <a:pt x="3082" y="267"/>
                </a:cubicBezTo>
                <a:cubicBezTo>
                  <a:pt x="3053" y="1045"/>
                  <a:pt x="5127" y="1707"/>
                  <a:pt x="2621" y="2456"/>
                </a:cubicBezTo>
                <a:cubicBezTo>
                  <a:pt x="1757" y="2715"/>
                  <a:pt x="1527" y="3608"/>
                  <a:pt x="1959" y="4443"/>
                </a:cubicBezTo>
                <a:cubicBezTo>
                  <a:pt x="2362" y="5192"/>
                  <a:pt x="2881" y="5509"/>
                  <a:pt x="1181" y="6085"/>
                </a:cubicBezTo>
                <a:cubicBezTo>
                  <a:pt x="375" y="6402"/>
                  <a:pt x="0" y="7065"/>
                  <a:pt x="202" y="7871"/>
                </a:cubicBezTo>
                <a:cubicBezTo>
                  <a:pt x="346" y="8390"/>
                  <a:pt x="749" y="8706"/>
                  <a:pt x="1239" y="8908"/>
                </a:cubicBezTo>
                <a:cubicBezTo>
                  <a:pt x="1313" y="8945"/>
                  <a:pt x="1382" y="8962"/>
                  <a:pt x="1443" y="8962"/>
                </a:cubicBezTo>
                <a:cubicBezTo>
                  <a:pt x="1572" y="8962"/>
                  <a:pt x="1670" y="8890"/>
                  <a:pt x="1728" y="8793"/>
                </a:cubicBezTo>
                <a:cubicBezTo>
                  <a:pt x="1873" y="8447"/>
                  <a:pt x="1383" y="8447"/>
                  <a:pt x="1037" y="7929"/>
                </a:cubicBezTo>
                <a:cubicBezTo>
                  <a:pt x="749" y="7526"/>
                  <a:pt x="864" y="7065"/>
                  <a:pt x="1296" y="6863"/>
                </a:cubicBezTo>
                <a:cubicBezTo>
                  <a:pt x="1613" y="6661"/>
                  <a:pt x="2333" y="6517"/>
                  <a:pt x="2823" y="6028"/>
                </a:cubicBezTo>
                <a:cubicBezTo>
                  <a:pt x="3543" y="5279"/>
                  <a:pt x="2967" y="4616"/>
                  <a:pt x="2679" y="4069"/>
                </a:cubicBezTo>
                <a:cubicBezTo>
                  <a:pt x="2391" y="3551"/>
                  <a:pt x="2477" y="3291"/>
                  <a:pt x="3053" y="3118"/>
                </a:cubicBezTo>
                <a:cubicBezTo>
                  <a:pt x="4177" y="2715"/>
                  <a:pt x="5070" y="2168"/>
                  <a:pt x="4522" y="1131"/>
                </a:cubicBezTo>
                <a:cubicBezTo>
                  <a:pt x="4321" y="757"/>
                  <a:pt x="4062" y="497"/>
                  <a:pt x="3774" y="209"/>
                </a:cubicBezTo>
                <a:cubicBezTo>
                  <a:pt x="3658" y="80"/>
                  <a:pt x="3493" y="0"/>
                  <a:pt x="335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" name="Google Shape;517;p42"/>
          <p:cNvGrpSpPr/>
          <p:nvPr/>
        </p:nvGrpSpPr>
        <p:grpSpPr>
          <a:xfrm>
            <a:off x="7544097" y="478263"/>
            <a:ext cx="386466" cy="464372"/>
            <a:chOff x="8549240" y="3624833"/>
            <a:chExt cx="237314" cy="213865"/>
          </a:xfrm>
        </p:grpSpPr>
        <p:sp>
          <p:nvSpPr>
            <p:cNvPr id="518" name="Google Shape;518;p42"/>
            <p:cNvSpPr/>
            <p:nvPr/>
          </p:nvSpPr>
          <p:spPr>
            <a:xfrm>
              <a:off x="8555989" y="3631362"/>
              <a:ext cx="223833" cy="200789"/>
            </a:xfrm>
            <a:custGeom>
              <a:avLst/>
              <a:gdLst/>
              <a:ahLst/>
              <a:cxnLst/>
              <a:rect l="l" t="t" r="r" b="b"/>
              <a:pathLst>
                <a:path w="7173" h="6434" extrusionOk="0">
                  <a:moveTo>
                    <a:pt x="2373" y="0"/>
                  </a:moveTo>
                  <a:cubicBezTo>
                    <a:pt x="2239" y="0"/>
                    <a:pt x="2109" y="29"/>
                    <a:pt x="1988" y="89"/>
                  </a:cubicBezTo>
                  <a:cubicBezTo>
                    <a:pt x="1440" y="349"/>
                    <a:pt x="1268" y="1155"/>
                    <a:pt x="1584" y="1904"/>
                  </a:cubicBezTo>
                  <a:cubicBezTo>
                    <a:pt x="1555" y="1903"/>
                    <a:pt x="1526" y="1902"/>
                    <a:pt x="1498" y="1902"/>
                  </a:cubicBezTo>
                  <a:cubicBezTo>
                    <a:pt x="789" y="1902"/>
                    <a:pt x="226" y="2242"/>
                    <a:pt x="115" y="2768"/>
                  </a:cubicBezTo>
                  <a:cubicBezTo>
                    <a:pt x="0" y="3373"/>
                    <a:pt x="576" y="4064"/>
                    <a:pt x="1498" y="4208"/>
                  </a:cubicBezTo>
                  <a:lnTo>
                    <a:pt x="1584" y="4208"/>
                  </a:lnTo>
                  <a:cubicBezTo>
                    <a:pt x="1412" y="4410"/>
                    <a:pt x="1296" y="4669"/>
                    <a:pt x="1239" y="4929"/>
                  </a:cubicBezTo>
                  <a:cubicBezTo>
                    <a:pt x="1095" y="5389"/>
                    <a:pt x="1181" y="5850"/>
                    <a:pt x="1527" y="6138"/>
                  </a:cubicBezTo>
                  <a:cubicBezTo>
                    <a:pt x="1696" y="6277"/>
                    <a:pt x="1909" y="6344"/>
                    <a:pt x="2138" y="6344"/>
                  </a:cubicBezTo>
                  <a:cubicBezTo>
                    <a:pt x="2574" y="6344"/>
                    <a:pt x="3069" y="6102"/>
                    <a:pt x="3428" y="5649"/>
                  </a:cubicBezTo>
                  <a:cubicBezTo>
                    <a:pt x="3457" y="5562"/>
                    <a:pt x="3543" y="5533"/>
                    <a:pt x="3572" y="5476"/>
                  </a:cubicBezTo>
                  <a:cubicBezTo>
                    <a:pt x="3886" y="6060"/>
                    <a:pt x="4411" y="6433"/>
                    <a:pt x="4899" y="6433"/>
                  </a:cubicBezTo>
                  <a:cubicBezTo>
                    <a:pt x="5038" y="6433"/>
                    <a:pt x="5173" y="6403"/>
                    <a:pt x="5300" y="6340"/>
                  </a:cubicBezTo>
                  <a:cubicBezTo>
                    <a:pt x="5847" y="6081"/>
                    <a:pt x="6020" y="5245"/>
                    <a:pt x="5703" y="4496"/>
                  </a:cubicBezTo>
                  <a:cubicBezTo>
                    <a:pt x="6481" y="4468"/>
                    <a:pt x="7115" y="4036"/>
                    <a:pt x="7172" y="3460"/>
                  </a:cubicBezTo>
                  <a:cubicBezTo>
                    <a:pt x="7144" y="2912"/>
                    <a:pt x="6596" y="2365"/>
                    <a:pt x="5819" y="2250"/>
                  </a:cubicBezTo>
                  <a:cubicBezTo>
                    <a:pt x="6251" y="1472"/>
                    <a:pt x="6135" y="608"/>
                    <a:pt x="5559" y="291"/>
                  </a:cubicBezTo>
                  <a:cubicBezTo>
                    <a:pt x="5413" y="210"/>
                    <a:pt x="5258" y="175"/>
                    <a:pt x="5099" y="175"/>
                  </a:cubicBezTo>
                  <a:cubicBezTo>
                    <a:pt x="4975" y="175"/>
                    <a:pt x="4850" y="196"/>
                    <a:pt x="4724" y="233"/>
                  </a:cubicBezTo>
                  <a:cubicBezTo>
                    <a:pt x="4378" y="377"/>
                    <a:pt x="4004" y="666"/>
                    <a:pt x="3802" y="1098"/>
                  </a:cubicBezTo>
                  <a:cubicBezTo>
                    <a:pt x="3802" y="1069"/>
                    <a:pt x="3745" y="1069"/>
                    <a:pt x="3745" y="1040"/>
                  </a:cubicBezTo>
                  <a:cubicBezTo>
                    <a:pt x="3426" y="403"/>
                    <a:pt x="2875" y="0"/>
                    <a:pt x="2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3F363F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519;p42"/>
            <p:cNvGrpSpPr/>
            <p:nvPr/>
          </p:nvGrpSpPr>
          <p:grpSpPr>
            <a:xfrm>
              <a:off x="8549240" y="3624833"/>
              <a:ext cx="237314" cy="213865"/>
              <a:chOff x="8365015" y="3739933"/>
              <a:chExt cx="237314" cy="213865"/>
            </a:xfrm>
          </p:grpSpPr>
          <p:sp>
            <p:nvSpPr>
              <p:cNvPr id="520" name="Google Shape;520;p42"/>
              <p:cNvSpPr/>
              <p:nvPr/>
            </p:nvSpPr>
            <p:spPr>
              <a:xfrm>
                <a:off x="8406362" y="3749826"/>
                <a:ext cx="190569" cy="197918"/>
              </a:xfrm>
              <a:custGeom>
                <a:avLst/>
                <a:gdLst/>
                <a:ahLst/>
                <a:cxnLst/>
                <a:rect l="l" t="t" r="r" b="b"/>
                <a:pathLst>
                  <a:path w="6107" h="6342" extrusionOk="0">
                    <a:moveTo>
                      <a:pt x="4060" y="1"/>
                    </a:moveTo>
                    <a:cubicBezTo>
                      <a:pt x="3930" y="1"/>
                      <a:pt x="3794" y="29"/>
                      <a:pt x="3658" y="84"/>
                    </a:cubicBezTo>
                    <a:cubicBezTo>
                      <a:pt x="3428" y="2186"/>
                      <a:pt x="2218" y="4260"/>
                      <a:pt x="202" y="4808"/>
                    </a:cubicBezTo>
                    <a:cubicBezTo>
                      <a:pt x="144" y="4836"/>
                      <a:pt x="144" y="4836"/>
                      <a:pt x="115" y="4836"/>
                    </a:cubicBezTo>
                    <a:cubicBezTo>
                      <a:pt x="0" y="5355"/>
                      <a:pt x="86" y="5816"/>
                      <a:pt x="403" y="6075"/>
                    </a:cubicBezTo>
                    <a:cubicBezTo>
                      <a:pt x="557" y="6219"/>
                      <a:pt x="755" y="6286"/>
                      <a:pt x="973" y="6286"/>
                    </a:cubicBezTo>
                    <a:cubicBezTo>
                      <a:pt x="1408" y="6286"/>
                      <a:pt x="1920" y="6017"/>
                      <a:pt x="2304" y="5556"/>
                    </a:cubicBezTo>
                    <a:cubicBezTo>
                      <a:pt x="2391" y="5499"/>
                      <a:pt x="2420" y="5441"/>
                      <a:pt x="2448" y="5384"/>
                    </a:cubicBezTo>
                    <a:cubicBezTo>
                      <a:pt x="2763" y="5967"/>
                      <a:pt x="3287" y="6341"/>
                      <a:pt x="3776" y="6341"/>
                    </a:cubicBezTo>
                    <a:cubicBezTo>
                      <a:pt x="3914" y="6341"/>
                      <a:pt x="4050" y="6311"/>
                      <a:pt x="4177" y="6248"/>
                    </a:cubicBezTo>
                    <a:cubicBezTo>
                      <a:pt x="4724" y="5960"/>
                      <a:pt x="4897" y="5153"/>
                      <a:pt x="4580" y="4404"/>
                    </a:cubicBezTo>
                    <a:cubicBezTo>
                      <a:pt x="5386" y="4375"/>
                      <a:pt x="6020" y="3943"/>
                      <a:pt x="6078" y="3367"/>
                    </a:cubicBezTo>
                    <a:cubicBezTo>
                      <a:pt x="6107" y="2791"/>
                      <a:pt x="5559" y="2244"/>
                      <a:pt x="4724" y="2100"/>
                    </a:cubicBezTo>
                    <a:cubicBezTo>
                      <a:pt x="5127" y="1322"/>
                      <a:pt x="5070" y="458"/>
                      <a:pt x="4465" y="112"/>
                    </a:cubicBezTo>
                    <a:cubicBezTo>
                      <a:pt x="4343" y="36"/>
                      <a:pt x="4205" y="1"/>
                      <a:pt x="40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3F363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42"/>
              <p:cNvSpPr/>
              <p:nvPr/>
            </p:nvSpPr>
            <p:spPr>
              <a:xfrm>
                <a:off x="8449487" y="3820261"/>
                <a:ext cx="75547" cy="5673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818" extrusionOk="0">
                    <a:moveTo>
                      <a:pt x="1316" y="0"/>
                    </a:moveTo>
                    <a:cubicBezTo>
                      <a:pt x="1179" y="0"/>
                      <a:pt x="1036" y="23"/>
                      <a:pt x="894" y="73"/>
                    </a:cubicBezTo>
                    <a:cubicBezTo>
                      <a:pt x="375" y="246"/>
                      <a:pt x="1" y="793"/>
                      <a:pt x="145" y="1254"/>
                    </a:cubicBezTo>
                    <a:cubicBezTo>
                      <a:pt x="253" y="1601"/>
                      <a:pt x="622" y="1817"/>
                      <a:pt x="1044" y="1817"/>
                    </a:cubicBezTo>
                    <a:cubicBezTo>
                      <a:pt x="1183" y="1817"/>
                      <a:pt x="1327" y="1794"/>
                      <a:pt x="1470" y="1744"/>
                    </a:cubicBezTo>
                    <a:cubicBezTo>
                      <a:pt x="2046" y="1571"/>
                      <a:pt x="2420" y="1024"/>
                      <a:pt x="2247" y="563"/>
                    </a:cubicBezTo>
                    <a:cubicBezTo>
                      <a:pt x="2096" y="216"/>
                      <a:pt x="1732" y="0"/>
                      <a:pt x="1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3F363F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522;p42"/>
              <p:cNvSpPr/>
              <p:nvPr/>
            </p:nvSpPr>
            <p:spPr>
              <a:xfrm>
                <a:off x="8365015" y="3739933"/>
                <a:ext cx="237314" cy="213865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6853" extrusionOk="0">
                    <a:moveTo>
                      <a:pt x="2618" y="386"/>
                    </a:moveTo>
                    <a:cubicBezTo>
                      <a:pt x="2715" y="386"/>
                      <a:pt x="2823" y="401"/>
                      <a:pt x="2938" y="429"/>
                    </a:cubicBezTo>
                    <a:cubicBezTo>
                      <a:pt x="3284" y="545"/>
                      <a:pt x="3601" y="862"/>
                      <a:pt x="3831" y="1294"/>
                    </a:cubicBezTo>
                    <a:lnTo>
                      <a:pt x="3860" y="1380"/>
                    </a:lnTo>
                    <a:cubicBezTo>
                      <a:pt x="3889" y="1438"/>
                      <a:pt x="3975" y="1466"/>
                      <a:pt x="4033" y="1466"/>
                    </a:cubicBezTo>
                    <a:cubicBezTo>
                      <a:pt x="4119" y="1466"/>
                      <a:pt x="4177" y="1438"/>
                      <a:pt x="4234" y="1380"/>
                    </a:cubicBezTo>
                    <a:cubicBezTo>
                      <a:pt x="4407" y="1006"/>
                      <a:pt x="4724" y="718"/>
                      <a:pt x="5041" y="602"/>
                    </a:cubicBezTo>
                    <a:cubicBezTo>
                      <a:pt x="5161" y="568"/>
                      <a:pt x="5291" y="523"/>
                      <a:pt x="5432" y="523"/>
                    </a:cubicBezTo>
                    <a:cubicBezTo>
                      <a:pt x="5527" y="523"/>
                      <a:pt x="5627" y="544"/>
                      <a:pt x="5732" y="602"/>
                    </a:cubicBezTo>
                    <a:cubicBezTo>
                      <a:pt x="6164" y="862"/>
                      <a:pt x="6251" y="1610"/>
                      <a:pt x="5876" y="2302"/>
                    </a:cubicBezTo>
                    <a:cubicBezTo>
                      <a:pt x="5847" y="2331"/>
                      <a:pt x="5847" y="2417"/>
                      <a:pt x="5876" y="2475"/>
                    </a:cubicBezTo>
                    <a:cubicBezTo>
                      <a:pt x="5905" y="2561"/>
                      <a:pt x="5963" y="2590"/>
                      <a:pt x="6020" y="2590"/>
                    </a:cubicBezTo>
                    <a:cubicBezTo>
                      <a:pt x="6711" y="2734"/>
                      <a:pt x="7201" y="3166"/>
                      <a:pt x="7172" y="3627"/>
                    </a:cubicBezTo>
                    <a:cubicBezTo>
                      <a:pt x="7144" y="4116"/>
                      <a:pt x="6596" y="4462"/>
                      <a:pt x="5905" y="4520"/>
                    </a:cubicBezTo>
                    <a:cubicBezTo>
                      <a:pt x="5847" y="4520"/>
                      <a:pt x="5761" y="4548"/>
                      <a:pt x="5732" y="4606"/>
                    </a:cubicBezTo>
                    <a:cubicBezTo>
                      <a:pt x="5703" y="4664"/>
                      <a:pt x="5703" y="4721"/>
                      <a:pt x="5732" y="4808"/>
                    </a:cubicBezTo>
                    <a:cubicBezTo>
                      <a:pt x="6020" y="5470"/>
                      <a:pt x="5876" y="6161"/>
                      <a:pt x="5444" y="6392"/>
                    </a:cubicBezTo>
                    <a:cubicBezTo>
                      <a:pt x="5361" y="6431"/>
                      <a:pt x="5271" y="6449"/>
                      <a:pt x="5176" y="6449"/>
                    </a:cubicBezTo>
                    <a:cubicBezTo>
                      <a:pt x="4778" y="6449"/>
                      <a:pt x="4306" y="6121"/>
                      <a:pt x="4004" y="5585"/>
                    </a:cubicBezTo>
                    <a:cubicBezTo>
                      <a:pt x="3975" y="5528"/>
                      <a:pt x="3889" y="5470"/>
                      <a:pt x="3831" y="5470"/>
                    </a:cubicBezTo>
                    <a:cubicBezTo>
                      <a:pt x="3782" y="5470"/>
                      <a:pt x="3742" y="5489"/>
                      <a:pt x="3700" y="5489"/>
                    </a:cubicBezTo>
                    <a:cubicBezTo>
                      <a:pt x="3669" y="5489"/>
                      <a:pt x="3638" y="5478"/>
                      <a:pt x="3601" y="5441"/>
                    </a:cubicBezTo>
                    <a:cubicBezTo>
                      <a:pt x="3572" y="5528"/>
                      <a:pt x="3543" y="5585"/>
                      <a:pt x="3514" y="5614"/>
                    </a:cubicBezTo>
                    <a:cubicBezTo>
                      <a:pt x="3178" y="6049"/>
                      <a:pt x="2720" y="6280"/>
                      <a:pt x="2335" y="6280"/>
                    </a:cubicBezTo>
                    <a:cubicBezTo>
                      <a:pt x="2159" y="6280"/>
                      <a:pt x="1999" y="6232"/>
                      <a:pt x="1872" y="6133"/>
                    </a:cubicBezTo>
                    <a:cubicBezTo>
                      <a:pt x="1642" y="5902"/>
                      <a:pt x="1556" y="5557"/>
                      <a:pt x="1671" y="5125"/>
                    </a:cubicBezTo>
                    <a:cubicBezTo>
                      <a:pt x="1700" y="4894"/>
                      <a:pt x="1844" y="4692"/>
                      <a:pt x="1988" y="4462"/>
                    </a:cubicBezTo>
                    <a:cubicBezTo>
                      <a:pt x="2016" y="4433"/>
                      <a:pt x="2074" y="4347"/>
                      <a:pt x="2016" y="4289"/>
                    </a:cubicBezTo>
                    <a:cubicBezTo>
                      <a:pt x="2016" y="4203"/>
                      <a:pt x="1959" y="4145"/>
                      <a:pt x="1872" y="4145"/>
                    </a:cubicBezTo>
                    <a:lnTo>
                      <a:pt x="1786" y="4145"/>
                    </a:lnTo>
                    <a:cubicBezTo>
                      <a:pt x="1008" y="4001"/>
                      <a:pt x="490" y="3425"/>
                      <a:pt x="576" y="2907"/>
                    </a:cubicBezTo>
                    <a:cubicBezTo>
                      <a:pt x="655" y="2511"/>
                      <a:pt x="1120" y="2237"/>
                      <a:pt x="1683" y="2237"/>
                    </a:cubicBezTo>
                    <a:cubicBezTo>
                      <a:pt x="1736" y="2237"/>
                      <a:pt x="1789" y="2239"/>
                      <a:pt x="1844" y="2244"/>
                    </a:cubicBezTo>
                    <a:cubicBezTo>
                      <a:pt x="1930" y="2244"/>
                      <a:pt x="1988" y="2244"/>
                      <a:pt x="2016" y="2158"/>
                    </a:cubicBezTo>
                    <a:cubicBezTo>
                      <a:pt x="2074" y="2129"/>
                      <a:pt x="2103" y="2043"/>
                      <a:pt x="2074" y="1985"/>
                    </a:cubicBezTo>
                    <a:cubicBezTo>
                      <a:pt x="1786" y="1322"/>
                      <a:pt x="1930" y="660"/>
                      <a:pt x="2362" y="429"/>
                    </a:cubicBezTo>
                    <a:cubicBezTo>
                      <a:pt x="2434" y="401"/>
                      <a:pt x="2520" y="386"/>
                      <a:pt x="2618" y="386"/>
                    </a:cubicBezTo>
                    <a:close/>
                    <a:moveTo>
                      <a:pt x="2582" y="1"/>
                    </a:moveTo>
                    <a:cubicBezTo>
                      <a:pt x="2421" y="1"/>
                      <a:pt x="2268" y="37"/>
                      <a:pt x="2132" y="113"/>
                    </a:cubicBezTo>
                    <a:cubicBezTo>
                      <a:pt x="1584" y="401"/>
                      <a:pt x="1354" y="1150"/>
                      <a:pt x="1556" y="1927"/>
                    </a:cubicBezTo>
                    <a:cubicBezTo>
                      <a:pt x="835" y="1956"/>
                      <a:pt x="259" y="2359"/>
                      <a:pt x="144" y="2935"/>
                    </a:cubicBezTo>
                    <a:cubicBezTo>
                      <a:pt x="0" y="3598"/>
                      <a:pt x="634" y="4318"/>
                      <a:pt x="1498" y="4577"/>
                    </a:cubicBezTo>
                    <a:cubicBezTo>
                      <a:pt x="1411" y="4750"/>
                      <a:pt x="1296" y="4952"/>
                      <a:pt x="1267" y="5125"/>
                    </a:cubicBezTo>
                    <a:cubicBezTo>
                      <a:pt x="1123" y="5729"/>
                      <a:pt x="1267" y="6248"/>
                      <a:pt x="1642" y="6565"/>
                    </a:cubicBezTo>
                    <a:cubicBezTo>
                      <a:pt x="1838" y="6722"/>
                      <a:pt x="2075" y="6795"/>
                      <a:pt x="2328" y="6795"/>
                    </a:cubicBezTo>
                    <a:cubicBezTo>
                      <a:pt x="2816" y="6795"/>
                      <a:pt x="3366" y="6521"/>
                      <a:pt x="3802" y="6046"/>
                    </a:cubicBezTo>
                    <a:cubicBezTo>
                      <a:pt x="4148" y="6565"/>
                      <a:pt x="4695" y="6853"/>
                      <a:pt x="5156" y="6853"/>
                    </a:cubicBezTo>
                    <a:cubicBezTo>
                      <a:pt x="5329" y="6853"/>
                      <a:pt x="5473" y="6824"/>
                      <a:pt x="5588" y="6766"/>
                    </a:cubicBezTo>
                    <a:cubicBezTo>
                      <a:pt x="6164" y="6478"/>
                      <a:pt x="6395" y="5729"/>
                      <a:pt x="6164" y="4952"/>
                    </a:cubicBezTo>
                    <a:cubicBezTo>
                      <a:pt x="6971" y="4808"/>
                      <a:pt x="7547" y="4318"/>
                      <a:pt x="7576" y="3713"/>
                    </a:cubicBezTo>
                    <a:cubicBezTo>
                      <a:pt x="7604" y="3108"/>
                      <a:pt x="7115" y="2532"/>
                      <a:pt x="6337" y="2302"/>
                    </a:cubicBezTo>
                    <a:cubicBezTo>
                      <a:pt x="6683" y="1495"/>
                      <a:pt x="6539" y="631"/>
                      <a:pt x="5905" y="285"/>
                    </a:cubicBezTo>
                    <a:cubicBezTo>
                      <a:pt x="5747" y="206"/>
                      <a:pt x="5571" y="162"/>
                      <a:pt x="5383" y="162"/>
                    </a:cubicBezTo>
                    <a:cubicBezTo>
                      <a:pt x="5228" y="162"/>
                      <a:pt x="5065" y="192"/>
                      <a:pt x="4897" y="257"/>
                    </a:cubicBezTo>
                    <a:cubicBezTo>
                      <a:pt x="4580" y="372"/>
                      <a:pt x="4292" y="631"/>
                      <a:pt x="4033" y="919"/>
                    </a:cubicBezTo>
                    <a:cubicBezTo>
                      <a:pt x="3802" y="516"/>
                      <a:pt x="3428" y="228"/>
                      <a:pt x="3025" y="84"/>
                    </a:cubicBezTo>
                    <a:cubicBezTo>
                      <a:pt x="2875" y="29"/>
                      <a:pt x="2725" y="1"/>
                      <a:pt x="2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3F363F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3" name="Google Shape;523;p42"/>
          <p:cNvSpPr/>
          <p:nvPr/>
        </p:nvSpPr>
        <p:spPr>
          <a:xfrm>
            <a:off x="2603377" y="915071"/>
            <a:ext cx="130343" cy="355141"/>
          </a:xfrm>
          <a:custGeom>
            <a:avLst/>
            <a:gdLst/>
            <a:ahLst/>
            <a:cxnLst/>
            <a:rect l="l" t="t" r="r" b="b"/>
            <a:pathLst>
              <a:path w="4177" h="8535" extrusionOk="0">
                <a:moveTo>
                  <a:pt x="479" y="0"/>
                </a:moveTo>
                <a:cubicBezTo>
                  <a:pt x="379" y="0"/>
                  <a:pt x="283" y="41"/>
                  <a:pt x="202" y="82"/>
                </a:cubicBezTo>
                <a:cubicBezTo>
                  <a:pt x="58" y="168"/>
                  <a:pt x="0" y="341"/>
                  <a:pt x="115" y="485"/>
                </a:cubicBezTo>
                <a:cubicBezTo>
                  <a:pt x="202" y="629"/>
                  <a:pt x="317" y="687"/>
                  <a:pt x="461" y="744"/>
                </a:cubicBezTo>
                <a:cubicBezTo>
                  <a:pt x="720" y="802"/>
                  <a:pt x="1008" y="831"/>
                  <a:pt x="1268" y="946"/>
                </a:cubicBezTo>
                <a:cubicBezTo>
                  <a:pt x="1642" y="1090"/>
                  <a:pt x="1729" y="1234"/>
                  <a:pt x="1556" y="1609"/>
                </a:cubicBezTo>
                <a:cubicBezTo>
                  <a:pt x="1412" y="1925"/>
                  <a:pt x="1210" y="2213"/>
                  <a:pt x="1037" y="2501"/>
                </a:cubicBezTo>
                <a:cubicBezTo>
                  <a:pt x="749" y="2934"/>
                  <a:pt x="720" y="3366"/>
                  <a:pt x="980" y="3826"/>
                </a:cubicBezTo>
                <a:cubicBezTo>
                  <a:pt x="1152" y="4114"/>
                  <a:pt x="1412" y="4345"/>
                  <a:pt x="1729" y="4489"/>
                </a:cubicBezTo>
                <a:lnTo>
                  <a:pt x="2276" y="4691"/>
                </a:lnTo>
                <a:cubicBezTo>
                  <a:pt x="2621" y="4863"/>
                  <a:pt x="2708" y="5007"/>
                  <a:pt x="2564" y="5411"/>
                </a:cubicBezTo>
                <a:cubicBezTo>
                  <a:pt x="2449" y="5728"/>
                  <a:pt x="2276" y="6016"/>
                  <a:pt x="2074" y="6275"/>
                </a:cubicBezTo>
                <a:cubicBezTo>
                  <a:pt x="1613" y="6966"/>
                  <a:pt x="1729" y="7744"/>
                  <a:pt x="2362" y="8262"/>
                </a:cubicBezTo>
                <a:cubicBezTo>
                  <a:pt x="2632" y="8460"/>
                  <a:pt x="2935" y="8534"/>
                  <a:pt x="3244" y="8534"/>
                </a:cubicBezTo>
                <a:cubicBezTo>
                  <a:pt x="3430" y="8534"/>
                  <a:pt x="3618" y="8507"/>
                  <a:pt x="3802" y="8464"/>
                </a:cubicBezTo>
                <a:cubicBezTo>
                  <a:pt x="4033" y="8435"/>
                  <a:pt x="4177" y="8262"/>
                  <a:pt x="4090" y="8118"/>
                </a:cubicBezTo>
                <a:cubicBezTo>
                  <a:pt x="4062" y="7945"/>
                  <a:pt x="4033" y="7859"/>
                  <a:pt x="3745" y="7859"/>
                </a:cubicBezTo>
                <a:cubicBezTo>
                  <a:pt x="3486" y="7859"/>
                  <a:pt x="3284" y="7859"/>
                  <a:pt x="3053" y="7801"/>
                </a:cubicBezTo>
                <a:cubicBezTo>
                  <a:pt x="2593" y="7657"/>
                  <a:pt x="2362" y="7225"/>
                  <a:pt x="2593" y="6793"/>
                </a:cubicBezTo>
                <a:cubicBezTo>
                  <a:pt x="2650" y="6649"/>
                  <a:pt x="2765" y="6505"/>
                  <a:pt x="2881" y="6361"/>
                </a:cubicBezTo>
                <a:cubicBezTo>
                  <a:pt x="3082" y="5987"/>
                  <a:pt x="3313" y="5641"/>
                  <a:pt x="3342" y="5238"/>
                </a:cubicBezTo>
                <a:cubicBezTo>
                  <a:pt x="3428" y="4691"/>
                  <a:pt x="3198" y="4287"/>
                  <a:pt x="2737" y="4086"/>
                </a:cubicBezTo>
                <a:cubicBezTo>
                  <a:pt x="2593" y="3999"/>
                  <a:pt x="2449" y="3942"/>
                  <a:pt x="2218" y="3855"/>
                </a:cubicBezTo>
                <a:cubicBezTo>
                  <a:pt x="2189" y="3855"/>
                  <a:pt x="2132" y="3826"/>
                  <a:pt x="2017" y="3798"/>
                </a:cubicBezTo>
                <a:cubicBezTo>
                  <a:pt x="1440" y="3538"/>
                  <a:pt x="1354" y="3279"/>
                  <a:pt x="1729" y="2789"/>
                </a:cubicBezTo>
                <a:cubicBezTo>
                  <a:pt x="1757" y="2761"/>
                  <a:pt x="1786" y="2703"/>
                  <a:pt x="1844" y="2645"/>
                </a:cubicBezTo>
                <a:cubicBezTo>
                  <a:pt x="2017" y="2357"/>
                  <a:pt x="2189" y="2041"/>
                  <a:pt x="2305" y="1695"/>
                </a:cubicBezTo>
                <a:cubicBezTo>
                  <a:pt x="2506" y="1090"/>
                  <a:pt x="2305" y="600"/>
                  <a:pt x="1729" y="312"/>
                </a:cubicBezTo>
                <a:cubicBezTo>
                  <a:pt x="1354" y="111"/>
                  <a:pt x="980" y="82"/>
                  <a:pt x="605" y="24"/>
                </a:cubicBezTo>
                <a:cubicBezTo>
                  <a:pt x="563" y="7"/>
                  <a:pt x="521" y="0"/>
                  <a:pt x="47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" name="Google Shape;524;p42"/>
          <p:cNvGrpSpPr/>
          <p:nvPr/>
        </p:nvGrpSpPr>
        <p:grpSpPr>
          <a:xfrm>
            <a:off x="541476" y="2674229"/>
            <a:ext cx="234630" cy="290355"/>
            <a:chOff x="8656226" y="2547184"/>
            <a:chExt cx="234630" cy="217766"/>
          </a:xfrm>
        </p:grpSpPr>
        <p:sp>
          <p:nvSpPr>
            <p:cNvPr id="525" name="Google Shape;525;p42"/>
            <p:cNvSpPr/>
            <p:nvPr/>
          </p:nvSpPr>
          <p:spPr>
            <a:xfrm>
              <a:off x="8656234" y="2554313"/>
              <a:ext cx="222024" cy="203504"/>
            </a:xfrm>
            <a:custGeom>
              <a:avLst/>
              <a:gdLst/>
              <a:ahLst/>
              <a:cxnLst/>
              <a:rect l="l" t="t" r="r" b="b"/>
              <a:pathLst>
                <a:path w="7115" h="6521" extrusionOk="0">
                  <a:moveTo>
                    <a:pt x="4867" y="0"/>
                  </a:moveTo>
                  <a:cubicBezTo>
                    <a:pt x="4688" y="0"/>
                    <a:pt x="4495" y="57"/>
                    <a:pt x="4350" y="148"/>
                  </a:cubicBezTo>
                  <a:cubicBezTo>
                    <a:pt x="4004" y="321"/>
                    <a:pt x="3687" y="667"/>
                    <a:pt x="3514" y="1099"/>
                  </a:cubicBezTo>
                  <a:cubicBezTo>
                    <a:pt x="3514" y="1070"/>
                    <a:pt x="3457" y="1070"/>
                    <a:pt x="3457" y="1041"/>
                  </a:cubicBezTo>
                  <a:cubicBezTo>
                    <a:pt x="3103" y="500"/>
                    <a:pt x="2568" y="169"/>
                    <a:pt x="2103" y="169"/>
                  </a:cubicBezTo>
                  <a:cubicBezTo>
                    <a:pt x="1925" y="169"/>
                    <a:pt x="1757" y="217"/>
                    <a:pt x="1613" y="321"/>
                  </a:cubicBezTo>
                  <a:cubicBezTo>
                    <a:pt x="1095" y="638"/>
                    <a:pt x="1008" y="1444"/>
                    <a:pt x="1412" y="2164"/>
                  </a:cubicBezTo>
                  <a:cubicBezTo>
                    <a:pt x="663" y="2222"/>
                    <a:pt x="87" y="2625"/>
                    <a:pt x="58" y="3201"/>
                  </a:cubicBezTo>
                  <a:cubicBezTo>
                    <a:pt x="0" y="3864"/>
                    <a:pt x="692" y="4440"/>
                    <a:pt x="1556" y="4498"/>
                  </a:cubicBezTo>
                  <a:lnTo>
                    <a:pt x="1671" y="4498"/>
                  </a:lnTo>
                  <a:cubicBezTo>
                    <a:pt x="1527" y="4757"/>
                    <a:pt x="1412" y="5016"/>
                    <a:pt x="1383" y="5246"/>
                  </a:cubicBezTo>
                  <a:cubicBezTo>
                    <a:pt x="1296" y="5765"/>
                    <a:pt x="1440" y="6197"/>
                    <a:pt x="1815" y="6399"/>
                  </a:cubicBezTo>
                  <a:cubicBezTo>
                    <a:pt x="1958" y="6481"/>
                    <a:pt x="2118" y="6521"/>
                    <a:pt x="2286" y="6521"/>
                  </a:cubicBezTo>
                  <a:cubicBezTo>
                    <a:pt x="2761" y="6521"/>
                    <a:pt x="3296" y="6203"/>
                    <a:pt x="3658" y="5650"/>
                  </a:cubicBezTo>
                  <a:cubicBezTo>
                    <a:pt x="3687" y="5563"/>
                    <a:pt x="3716" y="5506"/>
                    <a:pt x="3774" y="5477"/>
                  </a:cubicBezTo>
                  <a:cubicBezTo>
                    <a:pt x="4117" y="5982"/>
                    <a:pt x="4617" y="6275"/>
                    <a:pt x="5064" y="6275"/>
                  </a:cubicBezTo>
                  <a:cubicBezTo>
                    <a:pt x="5254" y="6275"/>
                    <a:pt x="5434" y="6222"/>
                    <a:pt x="5588" y="6111"/>
                  </a:cubicBezTo>
                  <a:cubicBezTo>
                    <a:pt x="6107" y="5794"/>
                    <a:pt x="6164" y="4958"/>
                    <a:pt x="5732" y="4238"/>
                  </a:cubicBezTo>
                  <a:cubicBezTo>
                    <a:pt x="6539" y="4123"/>
                    <a:pt x="7115" y="3633"/>
                    <a:pt x="7057" y="3029"/>
                  </a:cubicBezTo>
                  <a:cubicBezTo>
                    <a:pt x="7086" y="2481"/>
                    <a:pt x="6424" y="2049"/>
                    <a:pt x="5646" y="2020"/>
                  </a:cubicBezTo>
                  <a:cubicBezTo>
                    <a:pt x="5963" y="1185"/>
                    <a:pt x="5732" y="321"/>
                    <a:pt x="5156" y="62"/>
                  </a:cubicBezTo>
                  <a:cubicBezTo>
                    <a:pt x="5072" y="19"/>
                    <a:pt x="4971" y="0"/>
                    <a:pt x="4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" name="Google Shape;526;p42"/>
            <p:cNvGrpSpPr/>
            <p:nvPr/>
          </p:nvGrpSpPr>
          <p:grpSpPr>
            <a:xfrm>
              <a:off x="8656226" y="2547184"/>
              <a:ext cx="234630" cy="217766"/>
              <a:chOff x="8205901" y="2931534"/>
              <a:chExt cx="234630" cy="217766"/>
            </a:xfrm>
          </p:grpSpPr>
          <p:sp>
            <p:nvSpPr>
              <p:cNvPr id="527" name="Google Shape;527;p42"/>
              <p:cNvSpPr/>
              <p:nvPr/>
            </p:nvSpPr>
            <p:spPr>
              <a:xfrm>
                <a:off x="8254456" y="2939398"/>
                <a:ext cx="180677" cy="204721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6560" extrusionOk="0">
                    <a:moveTo>
                      <a:pt x="3465" y="0"/>
                    </a:moveTo>
                    <a:cubicBezTo>
                      <a:pt x="3303" y="0"/>
                      <a:pt x="3135" y="45"/>
                      <a:pt x="2967" y="129"/>
                    </a:cubicBezTo>
                    <a:cubicBezTo>
                      <a:pt x="3053" y="2260"/>
                      <a:pt x="2045" y="4450"/>
                      <a:pt x="144" y="5256"/>
                    </a:cubicBezTo>
                    <a:cubicBezTo>
                      <a:pt x="87" y="5256"/>
                      <a:pt x="87" y="5285"/>
                      <a:pt x="58" y="5285"/>
                    </a:cubicBezTo>
                    <a:cubicBezTo>
                      <a:pt x="0" y="5746"/>
                      <a:pt x="144" y="6207"/>
                      <a:pt x="490" y="6437"/>
                    </a:cubicBezTo>
                    <a:cubicBezTo>
                      <a:pt x="633" y="6520"/>
                      <a:pt x="795" y="6559"/>
                      <a:pt x="965" y="6559"/>
                    </a:cubicBezTo>
                    <a:cubicBezTo>
                      <a:pt x="1447" y="6559"/>
                      <a:pt x="1993" y="6242"/>
                      <a:pt x="2333" y="5688"/>
                    </a:cubicBezTo>
                    <a:cubicBezTo>
                      <a:pt x="2362" y="5631"/>
                      <a:pt x="2391" y="5573"/>
                      <a:pt x="2449" y="5487"/>
                    </a:cubicBezTo>
                    <a:cubicBezTo>
                      <a:pt x="2802" y="5986"/>
                      <a:pt x="3321" y="6290"/>
                      <a:pt x="3778" y="6290"/>
                    </a:cubicBezTo>
                    <a:cubicBezTo>
                      <a:pt x="3953" y="6290"/>
                      <a:pt x="4119" y="6245"/>
                      <a:pt x="4263" y="6149"/>
                    </a:cubicBezTo>
                    <a:cubicBezTo>
                      <a:pt x="4782" y="5775"/>
                      <a:pt x="4810" y="4997"/>
                      <a:pt x="4407" y="4277"/>
                    </a:cubicBezTo>
                    <a:cubicBezTo>
                      <a:pt x="5214" y="4133"/>
                      <a:pt x="5790" y="3614"/>
                      <a:pt x="5761" y="3038"/>
                    </a:cubicBezTo>
                    <a:cubicBezTo>
                      <a:pt x="5761" y="2433"/>
                      <a:pt x="5099" y="2001"/>
                      <a:pt x="4263" y="2001"/>
                    </a:cubicBezTo>
                    <a:cubicBezTo>
                      <a:pt x="4609" y="1166"/>
                      <a:pt x="4378" y="302"/>
                      <a:pt x="3802" y="71"/>
                    </a:cubicBezTo>
                    <a:cubicBezTo>
                      <a:pt x="3694" y="23"/>
                      <a:pt x="3581" y="0"/>
                      <a:pt x="34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Google Shape;528;p42"/>
              <p:cNvSpPr/>
              <p:nvPr/>
            </p:nvSpPr>
            <p:spPr>
              <a:xfrm>
                <a:off x="8287689" y="3010395"/>
                <a:ext cx="75547" cy="5842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872" extrusionOk="0">
                    <a:moveTo>
                      <a:pt x="1393" y="0"/>
                    </a:moveTo>
                    <a:cubicBezTo>
                      <a:pt x="1212" y="0"/>
                      <a:pt x="1021" y="42"/>
                      <a:pt x="836" y="129"/>
                    </a:cubicBezTo>
                    <a:cubicBezTo>
                      <a:pt x="289" y="418"/>
                      <a:pt x="1" y="994"/>
                      <a:pt x="231" y="1426"/>
                    </a:cubicBezTo>
                    <a:cubicBezTo>
                      <a:pt x="365" y="1712"/>
                      <a:pt x="675" y="1872"/>
                      <a:pt x="1029" y="1872"/>
                    </a:cubicBezTo>
                    <a:cubicBezTo>
                      <a:pt x="1209" y="1872"/>
                      <a:pt x="1400" y="1830"/>
                      <a:pt x="1585" y="1743"/>
                    </a:cubicBezTo>
                    <a:cubicBezTo>
                      <a:pt x="2132" y="1483"/>
                      <a:pt x="2420" y="907"/>
                      <a:pt x="2190" y="446"/>
                    </a:cubicBezTo>
                    <a:cubicBezTo>
                      <a:pt x="2057" y="160"/>
                      <a:pt x="1746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Google Shape;529;p42"/>
              <p:cNvSpPr/>
              <p:nvPr/>
            </p:nvSpPr>
            <p:spPr>
              <a:xfrm>
                <a:off x="8205901" y="2931534"/>
                <a:ext cx="234630" cy="217766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978" extrusionOk="0">
                    <a:moveTo>
                      <a:pt x="5075" y="397"/>
                    </a:moveTo>
                    <a:cubicBezTo>
                      <a:pt x="5157" y="397"/>
                      <a:pt x="5243" y="410"/>
                      <a:pt x="5330" y="439"/>
                    </a:cubicBezTo>
                    <a:cubicBezTo>
                      <a:pt x="5790" y="640"/>
                      <a:pt x="5963" y="1389"/>
                      <a:pt x="5675" y="2109"/>
                    </a:cubicBezTo>
                    <a:cubicBezTo>
                      <a:pt x="5646" y="2167"/>
                      <a:pt x="5646" y="2224"/>
                      <a:pt x="5675" y="2282"/>
                    </a:cubicBezTo>
                    <a:cubicBezTo>
                      <a:pt x="5675" y="2368"/>
                      <a:pt x="5762" y="2397"/>
                      <a:pt x="5819" y="2397"/>
                    </a:cubicBezTo>
                    <a:cubicBezTo>
                      <a:pt x="6510" y="2426"/>
                      <a:pt x="7058" y="2829"/>
                      <a:pt x="7087" y="3290"/>
                    </a:cubicBezTo>
                    <a:cubicBezTo>
                      <a:pt x="7115" y="3751"/>
                      <a:pt x="6626" y="4183"/>
                      <a:pt x="5934" y="4298"/>
                    </a:cubicBezTo>
                    <a:cubicBezTo>
                      <a:pt x="5848" y="4298"/>
                      <a:pt x="5819" y="4356"/>
                      <a:pt x="5790" y="4414"/>
                    </a:cubicBezTo>
                    <a:cubicBezTo>
                      <a:pt x="5762" y="4442"/>
                      <a:pt x="5762" y="4529"/>
                      <a:pt x="5790" y="4586"/>
                    </a:cubicBezTo>
                    <a:cubicBezTo>
                      <a:pt x="6107" y="5220"/>
                      <a:pt x="6078" y="5940"/>
                      <a:pt x="5675" y="6171"/>
                    </a:cubicBezTo>
                    <a:cubicBezTo>
                      <a:pt x="5560" y="6247"/>
                      <a:pt x="5427" y="6283"/>
                      <a:pt x="5285" y="6283"/>
                    </a:cubicBezTo>
                    <a:cubicBezTo>
                      <a:pt x="4894" y="6283"/>
                      <a:pt x="4437" y="6010"/>
                      <a:pt x="4120" y="5566"/>
                    </a:cubicBezTo>
                    <a:cubicBezTo>
                      <a:pt x="4091" y="5537"/>
                      <a:pt x="4033" y="5508"/>
                      <a:pt x="3947" y="5508"/>
                    </a:cubicBezTo>
                    <a:cubicBezTo>
                      <a:pt x="3889" y="5508"/>
                      <a:pt x="3803" y="5537"/>
                      <a:pt x="3774" y="5595"/>
                    </a:cubicBezTo>
                    <a:cubicBezTo>
                      <a:pt x="3745" y="5681"/>
                      <a:pt x="3688" y="5710"/>
                      <a:pt x="3659" y="5796"/>
                    </a:cubicBezTo>
                    <a:cubicBezTo>
                      <a:pt x="3358" y="6269"/>
                      <a:pt x="2880" y="6566"/>
                      <a:pt x="2478" y="6566"/>
                    </a:cubicBezTo>
                    <a:cubicBezTo>
                      <a:pt x="2341" y="6566"/>
                      <a:pt x="2213" y="6532"/>
                      <a:pt x="2103" y="6459"/>
                    </a:cubicBezTo>
                    <a:cubicBezTo>
                      <a:pt x="1873" y="6286"/>
                      <a:pt x="1729" y="5940"/>
                      <a:pt x="1787" y="5508"/>
                    </a:cubicBezTo>
                    <a:cubicBezTo>
                      <a:pt x="1815" y="5278"/>
                      <a:pt x="1902" y="5018"/>
                      <a:pt x="2046" y="4817"/>
                    </a:cubicBezTo>
                    <a:cubicBezTo>
                      <a:pt x="2075" y="4730"/>
                      <a:pt x="2075" y="4673"/>
                      <a:pt x="2046" y="4586"/>
                    </a:cubicBezTo>
                    <a:cubicBezTo>
                      <a:pt x="2017" y="4529"/>
                      <a:pt x="1931" y="4500"/>
                      <a:pt x="1873" y="4500"/>
                    </a:cubicBezTo>
                    <a:lnTo>
                      <a:pt x="1758" y="4500"/>
                    </a:lnTo>
                    <a:cubicBezTo>
                      <a:pt x="1009" y="4442"/>
                      <a:pt x="375" y="3981"/>
                      <a:pt x="433" y="3434"/>
                    </a:cubicBezTo>
                    <a:cubicBezTo>
                      <a:pt x="462" y="2973"/>
                      <a:pt x="951" y="2628"/>
                      <a:pt x="1614" y="2570"/>
                    </a:cubicBezTo>
                    <a:cubicBezTo>
                      <a:pt x="1671" y="2570"/>
                      <a:pt x="1758" y="2541"/>
                      <a:pt x="1787" y="2484"/>
                    </a:cubicBezTo>
                    <a:cubicBezTo>
                      <a:pt x="1844" y="2426"/>
                      <a:pt x="1844" y="2368"/>
                      <a:pt x="1787" y="2282"/>
                    </a:cubicBezTo>
                    <a:cubicBezTo>
                      <a:pt x="1470" y="1677"/>
                      <a:pt x="1499" y="957"/>
                      <a:pt x="1902" y="698"/>
                    </a:cubicBezTo>
                    <a:cubicBezTo>
                      <a:pt x="2017" y="640"/>
                      <a:pt x="2161" y="611"/>
                      <a:pt x="2305" y="611"/>
                    </a:cubicBezTo>
                    <a:cubicBezTo>
                      <a:pt x="2363" y="611"/>
                      <a:pt x="2449" y="611"/>
                      <a:pt x="2507" y="554"/>
                    </a:cubicBezTo>
                    <a:cubicBezTo>
                      <a:pt x="2910" y="669"/>
                      <a:pt x="3256" y="928"/>
                      <a:pt x="3515" y="1303"/>
                    </a:cubicBezTo>
                    <a:lnTo>
                      <a:pt x="3544" y="1389"/>
                    </a:lnTo>
                    <a:cubicBezTo>
                      <a:pt x="3601" y="1447"/>
                      <a:pt x="3659" y="1504"/>
                      <a:pt x="3745" y="1504"/>
                    </a:cubicBezTo>
                    <a:cubicBezTo>
                      <a:pt x="3803" y="1504"/>
                      <a:pt x="3889" y="1447"/>
                      <a:pt x="3918" y="1389"/>
                    </a:cubicBezTo>
                    <a:cubicBezTo>
                      <a:pt x="4091" y="986"/>
                      <a:pt x="4350" y="698"/>
                      <a:pt x="4667" y="525"/>
                    </a:cubicBezTo>
                    <a:cubicBezTo>
                      <a:pt x="4763" y="448"/>
                      <a:pt x="4910" y="397"/>
                      <a:pt x="5075" y="397"/>
                    </a:cubicBezTo>
                    <a:close/>
                    <a:moveTo>
                      <a:pt x="4999" y="1"/>
                    </a:moveTo>
                    <a:cubicBezTo>
                      <a:pt x="4806" y="1"/>
                      <a:pt x="4616" y="52"/>
                      <a:pt x="4437" y="151"/>
                    </a:cubicBezTo>
                    <a:cubicBezTo>
                      <a:pt x="4149" y="295"/>
                      <a:pt x="3889" y="583"/>
                      <a:pt x="3659" y="928"/>
                    </a:cubicBezTo>
                    <a:cubicBezTo>
                      <a:pt x="3371" y="525"/>
                      <a:pt x="2996" y="266"/>
                      <a:pt x="2593" y="208"/>
                    </a:cubicBezTo>
                    <a:cubicBezTo>
                      <a:pt x="2464" y="178"/>
                      <a:pt x="2345" y="162"/>
                      <a:pt x="2235" y="162"/>
                    </a:cubicBezTo>
                    <a:cubicBezTo>
                      <a:pt x="2027" y="162"/>
                      <a:pt x="1851" y="220"/>
                      <a:pt x="1700" y="352"/>
                    </a:cubicBezTo>
                    <a:cubicBezTo>
                      <a:pt x="1153" y="669"/>
                      <a:pt x="1038" y="1418"/>
                      <a:pt x="1326" y="2167"/>
                    </a:cubicBezTo>
                    <a:cubicBezTo>
                      <a:pt x="634" y="2311"/>
                      <a:pt x="116" y="2801"/>
                      <a:pt x="58" y="3377"/>
                    </a:cubicBezTo>
                    <a:cubicBezTo>
                      <a:pt x="1" y="4097"/>
                      <a:pt x="692" y="4702"/>
                      <a:pt x="1585" y="4846"/>
                    </a:cubicBezTo>
                    <a:cubicBezTo>
                      <a:pt x="1499" y="5018"/>
                      <a:pt x="1470" y="5249"/>
                      <a:pt x="1441" y="5422"/>
                    </a:cubicBezTo>
                    <a:cubicBezTo>
                      <a:pt x="1355" y="6027"/>
                      <a:pt x="1585" y="6545"/>
                      <a:pt x="1988" y="6804"/>
                    </a:cubicBezTo>
                    <a:cubicBezTo>
                      <a:pt x="2161" y="6948"/>
                      <a:pt x="2334" y="6977"/>
                      <a:pt x="2564" y="6977"/>
                    </a:cubicBezTo>
                    <a:cubicBezTo>
                      <a:pt x="3054" y="6977"/>
                      <a:pt x="3659" y="6660"/>
                      <a:pt x="4005" y="6084"/>
                    </a:cubicBezTo>
                    <a:cubicBezTo>
                      <a:pt x="4390" y="6489"/>
                      <a:pt x="4867" y="6714"/>
                      <a:pt x="5304" y="6714"/>
                    </a:cubicBezTo>
                    <a:cubicBezTo>
                      <a:pt x="5519" y="6714"/>
                      <a:pt x="5725" y="6659"/>
                      <a:pt x="5906" y="6545"/>
                    </a:cubicBezTo>
                    <a:cubicBezTo>
                      <a:pt x="6453" y="6228"/>
                      <a:pt x="6597" y="5422"/>
                      <a:pt x="6251" y="4673"/>
                    </a:cubicBezTo>
                    <a:cubicBezTo>
                      <a:pt x="7029" y="4442"/>
                      <a:pt x="7519" y="3924"/>
                      <a:pt x="7490" y="3290"/>
                    </a:cubicBezTo>
                    <a:cubicBezTo>
                      <a:pt x="7490" y="2656"/>
                      <a:pt x="6914" y="2138"/>
                      <a:pt x="6107" y="2052"/>
                    </a:cubicBezTo>
                    <a:cubicBezTo>
                      <a:pt x="6338" y="1187"/>
                      <a:pt x="6078" y="352"/>
                      <a:pt x="5445" y="93"/>
                    </a:cubicBezTo>
                    <a:cubicBezTo>
                      <a:pt x="5295" y="31"/>
                      <a:pt x="5146" y="1"/>
                      <a:pt x="49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30" name="Google Shape;530;p42"/>
          <p:cNvSpPr/>
          <p:nvPr/>
        </p:nvSpPr>
        <p:spPr>
          <a:xfrm>
            <a:off x="6708616" y="858962"/>
            <a:ext cx="233401" cy="290508"/>
          </a:xfrm>
          <a:custGeom>
            <a:avLst/>
            <a:gdLst/>
            <a:ahLst/>
            <a:cxnLst/>
            <a:rect l="l" t="t" r="r" b="b"/>
            <a:pathLst>
              <a:path w="6482" h="6051" extrusionOk="0">
                <a:moveTo>
                  <a:pt x="3208" y="1"/>
                </a:moveTo>
                <a:cubicBezTo>
                  <a:pt x="3089" y="1"/>
                  <a:pt x="2969" y="66"/>
                  <a:pt x="2909" y="184"/>
                </a:cubicBezTo>
                <a:lnTo>
                  <a:pt x="2218" y="1653"/>
                </a:lnTo>
                <a:cubicBezTo>
                  <a:pt x="2189" y="1769"/>
                  <a:pt x="2074" y="1798"/>
                  <a:pt x="1988" y="1826"/>
                </a:cubicBezTo>
                <a:lnTo>
                  <a:pt x="346" y="2114"/>
                </a:lnTo>
                <a:cubicBezTo>
                  <a:pt x="115" y="2172"/>
                  <a:pt x="0" y="2489"/>
                  <a:pt x="173" y="2662"/>
                </a:cubicBezTo>
                <a:lnTo>
                  <a:pt x="1354" y="3785"/>
                </a:lnTo>
                <a:cubicBezTo>
                  <a:pt x="1440" y="3843"/>
                  <a:pt x="1469" y="3958"/>
                  <a:pt x="1469" y="4073"/>
                </a:cubicBezTo>
                <a:lnTo>
                  <a:pt x="1210" y="5686"/>
                </a:lnTo>
                <a:cubicBezTo>
                  <a:pt x="1188" y="5886"/>
                  <a:pt x="1353" y="6051"/>
                  <a:pt x="1536" y="6051"/>
                </a:cubicBezTo>
                <a:cubicBezTo>
                  <a:pt x="1590" y="6051"/>
                  <a:pt x="1647" y="6036"/>
                  <a:pt x="1700" y="6003"/>
                </a:cubicBezTo>
                <a:lnTo>
                  <a:pt x="3140" y="5225"/>
                </a:lnTo>
                <a:cubicBezTo>
                  <a:pt x="3183" y="5211"/>
                  <a:pt x="3233" y="5204"/>
                  <a:pt x="3284" y="5204"/>
                </a:cubicBezTo>
                <a:cubicBezTo>
                  <a:pt x="3334" y="5204"/>
                  <a:pt x="3385" y="5211"/>
                  <a:pt x="3428" y="5225"/>
                </a:cubicBezTo>
                <a:lnTo>
                  <a:pt x="4897" y="5945"/>
                </a:lnTo>
                <a:cubicBezTo>
                  <a:pt x="4948" y="5968"/>
                  <a:pt x="4997" y="5978"/>
                  <a:pt x="5044" y="5978"/>
                </a:cubicBezTo>
                <a:cubicBezTo>
                  <a:pt x="5236" y="5978"/>
                  <a:pt x="5381" y="5803"/>
                  <a:pt x="5358" y="5571"/>
                </a:cubicBezTo>
                <a:lnTo>
                  <a:pt x="5041" y="3958"/>
                </a:lnTo>
                <a:cubicBezTo>
                  <a:pt x="5012" y="3843"/>
                  <a:pt x="5041" y="3756"/>
                  <a:pt x="5099" y="3670"/>
                </a:cubicBezTo>
                <a:lnTo>
                  <a:pt x="6251" y="2489"/>
                </a:lnTo>
                <a:cubicBezTo>
                  <a:pt x="6481" y="2374"/>
                  <a:pt x="6366" y="2057"/>
                  <a:pt x="6107" y="2028"/>
                </a:cubicBezTo>
                <a:lnTo>
                  <a:pt x="4494" y="1798"/>
                </a:lnTo>
                <a:cubicBezTo>
                  <a:pt x="4378" y="1798"/>
                  <a:pt x="4321" y="1740"/>
                  <a:pt x="4234" y="1625"/>
                </a:cubicBezTo>
                <a:lnTo>
                  <a:pt x="3485" y="184"/>
                </a:lnTo>
                <a:cubicBezTo>
                  <a:pt x="3430" y="59"/>
                  <a:pt x="3319" y="1"/>
                  <a:pt x="3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42"/>
          <p:cNvSpPr/>
          <p:nvPr/>
        </p:nvSpPr>
        <p:spPr>
          <a:xfrm>
            <a:off x="809779" y="3613073"/>
            <a:ext cx="164407" cy="244789"/>
          </a:xfrm>
          <a:custGeom>
            <a:avLst/>
            <a:gdLst/>
            <a:ahLst/>
            <a:cxnLst/>
            <a:rect l="l" t="t" r="r" b="b"/>
            <a:pathLst>
              <a:path w="4696" h="5244" extrusionOk="0">
                <a:moveTo>
                  <a:pt x="2305" y="1"/>
                </a:moveTo>
                <a:cubicBezTo>
                  <a:pt x="2219" y="1"/>
                  <a:pt x="2103" y="58"/>
                  <a:pt x="2075" y="174"/>
                </a:cubicBezTo>
                <a:cubicBezTo>
                  <a:pt x="1844" y="692"/>
                  <a:pt x="1700" y="1268"/>
                  <a:pt x="1671" y="1988"/>
                </a:cubicBezTo>
                <a:cubicBezTo>
                  <a:pt x="1239" y="2017"/>
                  <a:pt x="663" y="2132"/>
                  <a:pt x="145" y="2363"/>
                </a:cubicBezTo>
                <a:cubicBezTo>
                  <a:pt x="58" y="2420"/>
                  <a:pt x="1" y="2507"/>
                  <a:pt x="1" y="2622"/>
                </a:cubicBezTo>
                <a:cubicBezTo>
                  <a:pt x="1" y="2737"/>
                  <a:pt x="87" y="2852"/>
                  <a:pt x="145" y="2881"/>
                </a:cubicBezTo>
                <a:cubicBezTo>
                  <a:pt x="548" y="3083"/>
                  <a:pt x="1095" y="3198"/>
                  <a:pt x="1671" y="3284"/>
                </a:cubicBezTo>
                <a:cubicBezTo>
                  <a:pt x="1700" y="3774"/>
                  <a:pt x="1902" y="5070"/>
                  <a:pt x="2219" y="5214"/>
                </a:cubicBezTo>
                <a:cubicBezTo>
                  <a:pt x="2247" y="5214"/>
                  <a:pt x="2276" y="5243"/>
                  <a:pt x="2305" y="5243"/>
                </a:cubicBezTo>
                <a:cubicBezTo>
                  <a:pt x="2363" y="5243"/>
                  <a:pt x="2391" y="5243"/>
                  <a:pt x="2420" y="5214"/>
                </a:cubicBezTo>
                <a:cubicBezTo>
                  <a:pt x="2507" y="5185"/>
                  <a:pt x="2564" y="5157"/>
                  <a:pt x="2564" y="5070"/>
                </a:cubicBezTo>
                <a:cubicBezTo>
                  <a:pt x="2795" y="4609"/>
                  <a:pt x="2939" y="4004"/>
                  <a:pt x="2968" y="3284"/>
                </a:cubicBezTo>
                <a:cubicBezTo>
                  <a:pt x="3400" y="3227"/>
                  <a:pt x="3976" y="3140"/>
                  <a:pt x="4465" y="2881"/>
                </a:cubicBezTo>
                <a:cubicBezTo>
                  <a:pt x="4523" y="2852"/>
                  <a:pt x="4581" y="2795"/>
                  <a:pt x="4581" y="2766"/>
                </a:cubicBezTo>
                <a:cubicBezTo>
                  <a:pt x="4696" y="2622"/>
                  <a:pt x="4609" y="2449"/>
                  <a:pt x="4465" y="2363"/>
                </a:cubicBezTo>
                <a:cubicBezTo>
                  <a:pt x="3976" y="2132"/>
                  <a:pt x="3400" y="2017"/>
                  <a:pt x="2968" y="1988"/>
                </a:cubicBezTo>
                <a:cubicBezTo>
                  <a:pt x="2881" y="1268"/>
                  <a:pt x="2795" y="634"/>
                  <a:pt x="2564" y="174"/>
                </a:cubicBezTo>
                <a:cubicBezTo>
                  <a:pt x="2536" y="58"/>
                  <a:pt x="2420" y="1"/>
                  <a:pt x="23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42"/>
          <p:cNvSpPr/>
          <p:nvPr/>
        </p:nvSpPr>
        <p:spPr>
          <a:xfrm>
            <a:off x="1803097" y="4418397"/>
            <a:ext cx="136154" cy="205765"/>
          </a:xfrm>
          <a:custGeom>
            <a:avLst/>
            <a:gdLst/>
            <a:ahLst/>
            <a:cxnLst/>
            <a:rect l="l" t="t" r="r" b="b"/>
            <a:pathLst>
              <a:path w="3889" h="4408" extrusionOk="0">
                <a:moveTo>
                  <a:pt x="1901" y="1"/>
                </a:moveTo>
                <a:cubicBezTo>
                  <a:pt x="1786" y="1"/>
                  <a:pt x="1729" y="58"/>
                  <a:pt x="1700" y="145"/>
                </a:cubicBezTo>
                <a:cubicBezTo>
                  <a:pt x="1498" y="519"/>
                  <a:pt x="1412" y="1038"/>
                  <a:pt x="1354" y="1614"/>
                </a:cubicBezTo>
                <a:cubicBezTo>
                  <a:pt x="1009" y="1643"/>
                  <a:pt x="548" y="1758"/>
                  <a:pt x="144" y="1931"/>
                </a:cubicBezTo>
                <a:cubicBezTo>
                  <a:pt x="58" y="1960"/>
                  <a:pt x="0" y="2075"/>
                  <a:pt x="0" y="2190"/>
                </a:cubicBezTo>
                <a:cubicBezTo>
                  <a:pt x="0" y="2305"/>
                  <a:pt x="58" y="2363"/>
                  <a:pt x="144" y="2420"/>
                </a:cubicBezTo>
                <a:cubicBezTo>
                  <a:pt x="461" y="2622"/>
                  <a:pt x="893" y="2737"/>
                  <a:pt x="1354" y="2766"/>
                </a:cubicBezTo>
                <a:cubicBezTo>
                  <a:pt x="1412" y="3141"/>
                  <a:pt x="1556" y="4235"/>
                  <a:pt x="1844" y="4379"/>
                </a:cubicBezTo>
                <a:cubicBezTo>
                  <a:pt x="1873" y="4379"/>
                  <a:pt x="1901" y="4408"/>
                  <a:pt x="1930" y="4408"/>
                </a:cubicBezTo>
                <a:cubicBezTo>
                  <a:pt x="2045" y="4408"/>
                  <a:pt x="2132" y="4350"/>
                  <a:pt x="2190" y="4264"/>
                </a:cubicBezTo>
                <a:cubicBezTo>
                  <a:pt x="2362" y="3861"/>
                  <a:pt x="2478" y="3371"/>
                  <a:pt x="2506" y="2795"/>
                </a:cubicBezTo>
                <a:cubicBezTo>
                  <a:pt x="2881" y="2766"/>
                  <a:pt x="3342" y="2651"/>
                  <a:pt x="3745" y="2478"/>
                </a:cubicBezTo>
                <a:lnTo>
                  <a:pt x="3860" y="2363"/>
                </a:lnTo>
                <a:cubicBezTo>
                  <a:pt x="3889" y="2161"/>
                  <a:pt x="3803" y="2017"/>
                  <a:pt x="3716" y="1931"/>
                </a:cubicBezTo>
                <a:cubicBezTo>
                  <a:pt x="3313" y="1700"/>
                  <a:pt x="2794" y="1643"/>
                  <a:pt x="2449" y="1614"/>
                </a:cubicBezTo>
                <a:cubicBezTo>
                  <a:pt x="2420" y="1038"/>
                  <a:pt x="2276" y="519"/>
                  <a:pt x="2132" y="145"/>
                </a:cubicBezTo>
                <a:cubicBezTo>
                  <a:pt x="2074" y="30"/>
                  <a:pt x="1988" y="1"/>
                  <a:pt x="190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0" name="Google Shape;533;p42"/>
          <p:cNvGrpSpPr/>
          <p:nvPr/>
        </p:nvGrpSpPr>
        <p:grpSpPr>
          <a:xfrm>
            <a:off x="7682584" y="1760973"/>
            <a:ext cx="727707" cy="372893"/>
            <a:chOff x="5268913" y="3520150"/>
            <a:chExt cx="312750" cy="131325"/>
          </a:xfrm>
        </p:grpSpPr>
        <p:sp>
          <p:nvSpPr>
            <p:cNvPr id="534" name="Google Shape;534;p42"/>
            <p:cNvSpPr/>
            <p:nvPr/>
          </p:nvSpPr>
          <p:spPr>
            <a:xfrm>
              <a:off x="5276113" y="3525775"/>
              <a:ext cx="305200" cy="121400"/>
            </a:xfrm>
            <a:custGeom>
              <a:avLst/>
              <a:gdLst/>
              <a:ahLst/>
              <a:cxnLst/>
              <a:rect l="l" t="t" r="r" b="b"/>
              <a:pathLst>
                <a:path w="12208" h="4856" extrusionOk="0">
                  <a:moveTo>
                    <a:pt x="4928" y="0"/>
                  </a:moveTo>
                  <a:cubicBezTo>
                    <a:pt x="2744" y="0"/>
                    <a:pt x="2392" y="2868"/>
                    <a:pt x="2392" y="2868"/>
                  </a:cubicBezTo>
                  <a:cubicBezTo>
                    <a:pt x="2392" y="2868"/>
                    <a:pt x="2177" y="2831"/>
                    <a:pt x="1878" y="2831"/>
                  </a:cubicBezTo>
                  <a:cubicBezTo>
                    <a:pt x="1380" y="2831"/>
                    <a:pt x="649" y="2932"/>
                    <a:pt x="289" y="3472"/>
                  </a:cubicBezTo>
                  <a:cubicBezTo>
                    <a:pt x="1" y="3933"/>
                    <a:pt x="1" y="4279"/>
                    <a:pt x="145" y="4452"/>
                  </a:cubicBezTo>
                  <a:cubicBezTo>
                    <a:pt x="404" y="4855"/>
                    <a:pt x="1211" y="4855"/>
                    <a:pt x="1239" y="4855"/>
                  </a:cubicBezTo>
                  <a:lnTo>
                    <a:pt x="10658" y="4855"/>
                  </a:lnTo>
                  <a:cubicBezTo>
                    <a:pt x="12208" y="4540"/>
                    <a:pt x="11531" y="3291"/>
                    <a:pt x="10504" y="3291"/>
                  </a:cubicBezTo>
                  <a:cubicBezTo>
                    <a:pt x="10405" y="3291"/>
                    <a:pt x="10302" y="3303"/>
                    <a:pt x="10197" y="3328"/>
                  </a:cubicBezTo>
                  <a:cubicBezTo>
                    <a:pt x="10025" y="3357"/>
                    <a:pt x="9305" y="3559"/>
                    <a:pt x="9218" y="3761"/>
                  </a:cubicBezTo>
                  <a:cubicBezTo>
                    <a:pt x="9218" y="3761"/>
                    <a:pt x="9794" y="1773"/>
                    <a:pt x="8786" y="1399"/>
                  </a:cubicBezTo>
                  <a:cubicBezTo>
                    <a:pt x="8674" y="1354"/>
                    <a:pt x="8560" y="1334"/>
                    <a:pt x="8445" y="1334"/>
                  </a:cubicBezTo>
                  <a:cubicBezTo>
                    <a:pt x="7530" y="1334"/>
                    <a:pt x="6597" y="2608"/>
                    <a:pt x="6597" y="2608"/>
                  </a:cubicBezTo>
                  <a:cubicBezTo>
                    <a:pt x="6712" y="1571"/>
                    <a:pt x="6511" y="967"/>
                    <a:pt x="6280" y="592"/>
                  </a:cubicBezTo>
                  <a:cubicBezTo>
                    <a:pt x="5906" y="45"/>
                    <a:pt x="5416" y="45"/>
                    <a:pt x="5416" y="45"/>
                  </a:cubicBezTo>
                  <a:cubicBezTo>
                    <a:pt x="5244" y="15"/>
                    <a:pt x="5082" y="0"/>
                    <a:pt x="4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2"/>
            <p:cNvSpPr/>
            <p:nvPr/>
          </p:nvSpPr>
          <p:spPr>
            <a:xfrm>
              <a:off x="5279713" y="3539850"/>
              <a:ext cx="301950" cy="107325"/>
            </a:xfrm>
            <a:custGeom>
              <a:avLst/>
              <a:gdLst/>
              <a:ahLst/>
              <a:cxnLst/>
              <a:rect l="l" t="t" r="r" b="b"/>
              <a:pathLst>
                <a:path w="12078" h="4293" extrusionOk="0">
                  <a:moveTo>
                    <a:pt x="6136" y="0"/>
                  </a:moveTo>
                  <a:cubicBezTo>
                    <a:pt x="5675" y="720"/>
                    <a:pt x="5099" y="1354"/>
                    <a:pt x="4437" y="1901"/>
                  </a:cubicBezTo>
                  <a:cubicBezTo>
                    <a:pt x="3169" y="2938"/>
                    <a:pt x="1643" y="3572"/>
                    <a:pt x="1" y="3889"/>
                  </a:cubicBezTo>
                  <a:cubicBezTo>
                    <a:pt x="260" y="4292"/>
                    <a:pt x="1067" y="4292"/>
                    <a:pt x="1095" y="4292"/>
                  </a:cubicBezTo>
                  <a:lnTo>
                    <a:pt x="10514" y="4292"/>
                  </a:lnTo>
                  <a:cubicBezTo>
                    <a:pt x="12077" y="3974"/>
                    <a:pt x="11374" y="2706"/>
                    <a:pt x="10333" y="2706"/>
                  </a:cubicBezTo>
                  <a:cubicBezTo>
                    <a:pt x="10242" y="2706"/>
                    <a:pt x="10148" y="2716"/>
                    <a:pt x="10053" y="2737"/>
                  </a:cubicBezTo>
                  <a:cubicBezTo>
                    <a:pt x="9881" y="2765"/>
                    <a:pt x="9161" y="2938"/>
                    <a:pt x="9074" y="3169"/>
                  </a:cubicBezTo>
                  <a:cubicBezTo>
                    <a:pt x="9074" y="3169"/>
                    <a:pt x="9650" y="1181"/>
                    <a:pt x="8642" y="778"/>
                  </a:cubicBezTo>
                  <a:cubicBezTo>
                    <a:pt x="8537" y="739"/>
                    <a:pt x="8431" y="722"/>
                    <a:pt x="8323" y="722"/>
                  </a:cubicBezTo>
                  <a:cubicBezTo>
                    <a:pt x="7401" y="722"/>
                    <a:pt x="6453" y="2017"/>
                    <a:pt x="6453" y="2017"/>
                  </a:cubicBezTo>
                  <a:cubicBezTo>
                    <a:pt x="6568" y="980"/>
                    <a:pt x="6395" y="346"/>
                    <a:pt x="6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2"/>
            <p:cNvSpPr/>
            <p:nvPr/>
          </p:nvSpPr>
          <p:spPr>
            <a:xfrm>
              <a:off x="5268913" y="3520150"/>
              <a:ext cx="302475" cy="131325"/>
            </a:xfrm>
            <a:custGeom>
              <a:avLst/>
              <a:gdLst/>
              <a:ahLst/>
              <a:cxnLst/>
              <a:rect l="l" t="t" r="r" b="b"/>
              <a:pathLst>
                <a:path w="12099" h="5253" extrusionOk="0">
                  <a:moveTo>
                    <a:pt x="5123" y="514"/>
                  </a:moveTo>
                  <a:cubicBezTo>
                    <a:pt x="5272" y="514"/>
                    <a:pt x="5428" y="529"/>
                    <a:pt x="5589" y="558"/>
                  </a:cubicBezTo>
                  <a:lnTo>
                    <a:pt x="5618" y="558"/>
                  </a:lnTo>
                  <a:cubicBezTo>
                    <a:pt x="5618" y="558"/>
                    <a:pt x="6021" y="558"/>
                    <a:pt x="6309" y="990"/>
                  </a:cubicBezTo>
                  <a:cubicBezTo>
                    <a:pt x="6597" y="1393"/>
                    <a:pt x="6683" y="2027"/>
                    <a:pt x="6597" y="2862"/>
                  </a:cubicBezTo>
                  <a:cubicBezTo>
                    <a:pt x="6597" y="2977"/>
                    <a:pt x="6683" y="3035"/>
                    <a:pt x="6741" y="3093"/>
                  </a:cubicBezTo>
                  <a:cubicBezTo>
                    <a:pt x="6770" y="3100"/>
                    <a:pt x="6795" y="3103"/>
                    <a:pt x="6818" y="3103"/>
                  </a:cubicBezTo>
                  <a:cubicBezTo>
                    <a:pt x="6887" y="3103"/>
                    <a:pt x="6935" y="3071"/>
                    <a:pt x="7000" y="3006"/>
                  </a:cubicBezTo>
                  <a:cubicBezTo>
                    <a:pt x="7280" y="2675"/>
                    <a:pt x="8054" y="1805"/>
                    <a:pt x="8728" y="1805"/>
                  </a:cubicBezTo>
                  <a:cubicBezTo>
                    <a:pt x="8817" y="1805"/>
                    <a:pt x="8904" y="1820"/>
                    <a:pt x="8988" y="1854"/>
                  </a:cubicBezTo>
                  <a:cubicBezTo>
                    <a:pt x="9737" y="2142"/>
                    <a:pt x="9362" y="3755"/>
                    <a:pt x="9305" y="3986"/>
                  </a:cubicBezTo>
                  <a:cubicBezTo>
                    <a:pt x="9276" y="4101"/>
                    <a:pt x="9333" y="4187"/>
                    <a:pt x="9449" y="4245"/>
                  </a:cubicBezTo>
                  <a:cubicBezTo>
                    <a:pt x="9564" y="4245"/>
                    <a:pt x="9650" y="4216"/>
                    <a:pt x="9708" y="4101"/>
                  </a:cubicBezTo>
                  <a:cubicBezTo>
                    <a:pt x="9765" y="3986"/>
                    <a:pt x="10226" y="3813"/>
                    <a:pt x="10485" y="3784"/>
                  </a:cubicBezTo>
                  <a:cubicBezTo>
                    <a:pt x="10587" y="3759"/>
                    <a:pt x="10683" y="3747"/>
                    <a:pt x="10775" y="3747"/>
                  </a:cubicBezTo>
                  <a:cubicBezTo>
                    <a:pt x="11101" y="3747"/>
                    <a:pt x="11359" y="3892"/>
                    <a:pt x="11494" y="4072"/>
                  </a:cubicBezTo>
                  <a:cubicBezTo>
                    <a:pt x="11609" y="4216"/>
                    <a:pt x="11638" y="4360"/>
                    <a:pt x="11609" y="4504"/>
                  </a:cubicBezTo>
                  <a:cubicBezTo>
                    <a:pt x="11522" y="4677"/>
                    <a:pt x="11292" y="4821"/>
                    <a:pt x="10889" y="4878"/>
                  </a:cubicBezTo>
                  <a:lnTo>
                    <a:pt x="1499" y="4878"/>
                  </a:lnTo>
                  <a:cubicBezTo>
                    <a:pt x="1297" y="4878"/>
                    <a:pt x="779" y="4821"/>
                    <a:pt x="577" y="4562"/>
                  </a:cubicBezTo>
                  <a:cubicBezTo>
                    <a:pt x="433" y="4360"/>
                    <a:pt x="577" y="4014"/>
                    <a:pt x="721" y="3813"/>
                  </a:cubicBezTo>
                  <a:cubicBezTo>
                    <a:pt x="1067" y="3294"/>
                    <a:pt x="1700" y="3237"/>
                    <a:pt x="2132" y="3237"/>
                  </a:cubicBezTo>
                  <a:cubicBezTo>
                    <a:pt x="2420" y="3237"/>
                    <a:pt x="2593" y="3265"/>
                    <a:pt x="2564" y="3381"/>
                  </a:cubicBezTo>
                  <a:cubicBezTo>
                    <a:pt x="2593" y="3381"/>
                    <a:pt x="2680" y="3381"/>
                    <a:pt x="2708" y="3323"/>
                  </a:cubicBezTo>
                  <a:cubicBezTo>
                    <a:pt x="2737" y="3294"/>
                    <a:pt x="2795" y="3265"/>
                    <a:pt x="2795" y="3179"/>
                  </a:cubicBezTo>
                  <a:cubicBezTo>
                    <a:pt x="2795" y="3179"/>
                    <a:pt x="2996" y="1595"/>
                    <a:pt x="3976" y="875"/>
                  </a:cubicBezTo>
                  <a:cubicBezTo>
                    <a:pt x="4298" y="638"/>
                    <a:pt x="4684" y="514"/>
                    <a:pt x="5123" y="514"/>
                  </a:cubicBezTo>
                  <a:close/>
                  <a:moveTo>
                    <a:pt x="5233" y="1"/>
                  </a:moveTo>
                  <a:cubicBezTo>
                    <a:pt x="4697" y="1"/>
                    <a:pt x="4206" y="158"/>
                    <a:pt x="3803" y="471"/>
                  </a:cubicBezTo>
                  <a:cubicBezTo>
                    <a:pt x="2881" y="1134"/>
                    <a:pt x="2593" y="2373"/>
                    <a:pt x="2507" y="2833"/>
                  </a:cubicBezTo>
                  <a:cubicBezTo>
                    <a:pt x="2402" y="2821"/>
                    <a:pt x="2270" y="2811"/>
                    <a:pt x="2121" y="2811"/>
                  </a:cubicBezTo>
                  <a:cubicBezTo>
                    <a:pt x="1575" y="2811"/>
                    <a:pt x="812" y="2942"/>
                    <a:pt x="404" y="3553"/>
                  </a:cubicBezTo>
                  <a:cubicBezTo>
                    <a:pt x="1" y="4158"/>
                    <a:pt x="116" y="4533"/>
                    <a:pt x="260" y="4734"/>
                  </a:cubicBezTo>
                  <a:cubicBezTo>
                    <a:pt x="577" y="5253"/>
                    <a:pt x="1412" y="5253"/>
                    <a:pt x="1527" y="5253"/>
                  </a:cubicBezTo>
                  <a:lnTo>
                    <a:pt x="10946" y="5253"/>
                  </a:lnTo>
                  <a:cubicBezTo>
                    <a:pt x="11666" y="5109"/>
                    <a:pt x="11926" y="4821"/>
                    <a:pt x="12012" y="4562"/>
                  </a:cubicBezTo>
                  <a:cubicBezTo>
                    <a:pt x="12099" y="4274"/>
                    <a:pt x="12041" y="3986"/>
                    <a:pt x="11810" y="3726"/>
                  </a:cubicBezTo>
                  <a:cubicBezTo>
                    <a:pt x="11572" y="3440"/>
                    <a:pt x="11136" y="3272"/>
                    <a:pt x="10714" y="3272"/>
                  </a:cubicBezTo>
                  <a:cubicBezTo>
                    <a:pt x="10627" y="3272"/>
                    <a:pt x="10541" y="3279"/>
                    <a:pt x="10457" y="3294"/>
                  </a:cubicBezTo>
                  <a:cubicBezTo>
                    <a:pt x="10428" y="3294"/>
                    <a:pt x="10140" y="3381"/>
                    <a:pt x="9852" y="3496"/>
                  </a:cubicBezTo>
                  <a:cubicBezTo>
                    <a:pt x="9938" y="2805"/>
                    <a:pt x="9996" y="1681"/>
                    <a:pt x="9160" y="1364"/>
                  </a:cubicBezTo>
                  <a:cubicBezTo>
                    <a:pt x="9010" y="1305"/>
                    <a:pt x="8861" y="1279"/>
                    <a:pt x="8715" y="1279"/>
                  </a:cubicBezTo>
                  <a:cubicBezTo>
                    <a:pt x="8076" y="1279"/>
                    <a:pt x="7491" y="1778"/>
                    <a:pt x="7115" y="2200"/>
                  </a:cubicBezTo>
                  <a:cubicBezTo>
                    <a:pt x="7115" y="1537"/>
                    <a:pt x="6971" y="1048"/>
                    <a:pt x="6712" y="644"/>
                  </a:cubicBezTo>
                  <a:cubicBezTo>
                    <a:pt x="6309" y="97"/>
                    <a:pt x="5819" y="39"/>
                    <a:pt x="5704" y="39"/>
                  </a:cubicBezTo>
                  <a:cubicBezTo>
                    <a:pt x="5544" y="14"/>
                    <a:pt x="5387" y="1"/>
                    <a:pt x="52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oogle Shape;537;p42"/>
          <p:cNvGrpSpPr/>
          <p:nvPr/>
        </p:nvGrpSpPr>
        <p:grpSpPr>
          <a:xfrm>
            <a:off x="3485020" y="1154700"/>
            <a:ext cx="438920" cy="245211"/>
            <a:chOff x="4667833" y="2949437"/>
            <a:chExt cx="438920" cy="183908"/>
          </a:xfrm>
        </p:grpSpPr>
        <p:sp>
          <p:nvSpPr>
            <p:cNvPr id="538" name="Google Shape;538;p42"/>
            <p:cNvSpPr/>
            <p:nvPr/>
          </p:nvSpPr>
          <p:spPr>
            <a:xfrm>
              <a:off x="4673103" y="2956804"/>
              <a:ext cx="428347" cy="169168"/>
            </a:xfrm>
            <a:custGeom>
              <a:avLst/>
              <a:gdLst/>
              <a:ahLst/>
              <a:cxnLst/>
              <a:rect l="l" t="t" r="r" b="b"/>
              <a:pathLst>
                <a:path w="12235" h="4832" extrusionOk="0">
                  <a:moveTo>
                    <a:pt x="4901" y="1"/>
                  </a:moveTo>
                  <a:cubicBezTo>
                    <a:pt x="2740" y="1"/>
                    <a:pt x="2391" y="2844"/>
                    <a:pt x="2391" y="2844"/>
                  </a:cubicBezTo>
                  <a:cubicBezTo>
                    <a:pt x="2391" y="2844"/>
                    <a:pt x="2176" y="2808"/>
                    <a:pt x="1878" y="2808"/>
                  </a:cubicBezTo>
                  <a:cubicBezTo>
                    <a:pt x="1380" y="2808"/>
                    <a:pt x="649" y="2909"/>
                    <a:pt x="288" y="3449"/>
                  </a:cubicBezTo>
                  <a:cubicBezTo>
                    <a:pt x="0" y="3939"/>
                    <a:pt x="0" y="4256"/>
                    <a:pt x="144" y="4429"/>
                  </a:cubicBezTo>
                  <a:cubicBezTo>
                    <a:pt x="404" y="4832"/>
                    <a:pt x="1181" y="4832"/>
                    <a:pt x="1239" y="4832"/>
                  </a:cubicBezTo>
                  <a:lnTo>
                    <a:pt x="10658" y="4832"/>
                  </a:lnTo>
                  <a:cubicBezTo>
                    <a:pt x="12235" y="4565"/>
                    <a:pt x="11555" y="3281"/>
                    <a:pt x="10460" y="3281"/>
                  </a:cubicBezTo>
                  <a:cubicBezTo>
                    <a:pt x="10374" y="3281"/>
                    <a:pt x="10287" y="3289"/>
                    <a:pt x="10197" y="3305"/>
                  </a:cubicBezTo>
                  <a:cubicBezTo>
                    <a:pt x="10024" y="3363"/>
                    <a:pt x="9304" y="3536"/>
                    <a:pt x="9218" y="3737"/>
                  </a:cubicBezTo>
                  <a:cubicBezTo>
                    <a:pt x="9218" y="3737"/>
                    <a:pt x="9794" y="1779"/>
                    <a:pt x="8786" y="1375"/>
                  </a:cubicBezTo>
                  <a:cubicBezTo>
                    <a:pt x="8674" y="1330"/>
                    <a:pt x="8560" y="1311"/>
                    <a:pt x="8445" y="1311"/>
                  </a:cubicBezTo>
                  <a:cubicBezTo>
                    <a:pt x="7530" y="1311"/>
                    <a:pt x="6597" y="2585"/>
                    <a:pt x="6597" y="2585"/>
                  </a:cubicBezTo>
                  <a:cubicBezTo>
                    <a:pt x="6712" y="1548"/>
                    <a:pt x="6510" y="943"/>
                    <a:pt x="6280" y="569"/>
                  </a:cubicBezTo>
                  <a:cubicBezTo>
                    <a:pt x="5905" y="50"/>
                    <a:pt x="5416" y="50"/>
                    <a:pt x="5416" y="50"/>
                  </a:cubicBezTo>
                  <a:cubicBezTo>
                    <a:pt x="5234" y="16"/>
                    <a:pt x="5063" y="1"/>
                    <a:pt x="49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539;p42"/>
            <p:cNvGrpSpPr/>
            <p:nvPr/>
          </p:nvGrpSpPr>
          <p:grpSpPr>
            <a:xfrm>
              <a:off x="4667833" y="2949437"/>
              <a:ext cx="438920" cy="183908"/>
              <a:chOff x="3910642" y="4229199"/>
              <a:chExt cx="313425" cy="131325"/>
            </a:xfrm>
          </p:grpSpPr>
          <p:sp>
            <p:nvSpPr>
              <p:cNvPr id="540" name="Google Shape;540;p42"/>
              <p:cNvSpPr/>
              <p:nvPr/>
            </p:nvSpPr>
            <p:spPr>
              <a:xfrm>
                <a:off x="3921442" y="4248149"/>
                <a:ext cx="302625" cy="107325"/>
              </a:xfrm>
              <a:custGeom>
                <a:avLst/>
                <a:gdLst/>
                <a:ahLst/>
                <a:cxnLst/>
                <a:rect l="l" t="t" r="r" b="b"/>
                <a:pathLst>
                  <a:path w="12105" h="4293" extrusionOk="0">
                    <a:moveTo>
                      <a:pt x="6136" y="1"/>
                    </a:moveTo>
                    <a:cubicBezTo>
                      <a:pt x="5646" y="721"/>
                      <a:pt x="5099" y="1384"/>
                      <a:pt x="4436" y="1902"/>
                    </a:cubicBezTo>
                    <a:cubicBezTo>
                      <a:pt x="3169" y="2939"/>
                      <a:pt x="1642" y="3573"/>
                      <a:pt x="0" y="3890"/>
                    </a:cubicBezTo>
                    <a:cubicBezTo>
                      <a:pt x="260" y="4293"/>
                      <a:pt x="1037" y="4293"/>
                      <a:pt x="1095" y="4293"/>
                    </a:cubicBezTo>
                    <a:lnTo>
                      <a:pt x="10514" y="4293"/>
                    </a:lnTo>
                    <a:cubicBezTo>
                      <a:pt x="12105" y="4023"/>
                      <a:pt x="11399" y="2718"/>
                      <a:pt x="10286" y="2718"/>
                    </a:cubicBezTo>
                    <a:cubicBezTo>
                      <a:pt x="10210" y="2718"/>
                      <a:pt x="10132" y="2725"/>
                      <a:pt x="10053" y="2737"/>
                    </a:cubicBezTo>
                    <a:cubicBezTo>
                      <a:pt x="9880" y="2766"/>
                      <a:pt x="9160" y="2968"/>
                      <a:pt x="9074" y="3169"/>
                    </a:cubicBezTo>
                    <a:cubicBezTo>
                      <a:pt x="9074" y="3169"/>
                      <a:pt x="9650" y="1182"/>
                      <a:pt x="8642" y="807"/>
                    </a:cubicBezTo>
                    <a:cubicBezTo>
                      <a:pt x="8530" y="763"/>
                      <a:pt x="8416" y="743"/>
                      <a:pt x="8301" y="743"/>
                    </a:cubicBezTo>
                    <a:cubicBezTo>
                      <a:pt x="7386" y="743"/>
                      <a:pt x="6453" y="2017"/>
                      <a:pt x="6453" y="2017"/>
                    </a:cubicBezTo>
                    <a:cubicBezTo>
                      <a:pt x="6568" y="980"/>
                      <a:pt x="6366" y="375"/>
                      <a:pt x="61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42"/>
              <p:cNvSpPr/>
              <p:nvPr/>
            </p:nvSpPr>
            <p:spPr>
              <a:xfrm>
                <a:off x="3910642" y="4229199"/>
                <a:ext cx="302475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5253" extrusionOk="0">
                    <a:moveTo>
                      <a:pt x="5151" y="542"/>
                    </a:moveTo>
                    <a:cubicBezTo>
                      <a:pt x="5301" y="542"/>
                      <a:pt x="5456" y="557"/>
                      <a:pt x="5617" y="586"/>
                    </a:cubicBezTo>
                    <a:lnTo>
                      <a:pt x="5675" y="586"/>
                    </a:lnTo>
                    <a:cubicBezTo>
                      <a:pt x="5675" y="586"/>
                      <a:pt x="6049" y="586"/>
                      <a:pt x="6337" y="1018"/>
                    </a:cubicBezTo>
                    <a:cubicBezTo>
                      <a:pt x="6625" y="1393"/>
                      <a:pt x="6712" y="2026"/>
                      <a:pt x="6625" y="2890"/>
                    </a:cubicBezTo>
                    <a:cubicBezTo>
                      <a:pt x="6625" y="2977"/>
                      <a:pt x="6712" y="3063"/>
                      <a:pt x="6769" y="3092"/>
                    </a:cubicBezTo>
                    <a:cubicBezTo>
                      <a:pt x="6803" y="3109"/>
                      <a:pt x="6834" y="3116"/>
                      <a:pt x="6863" y="3116"/>
                    </a:cubicBezTo>
                    <a:cubicBezTo>
                      <a:pt x="6933" y="3116"/>
                      <a:pt x="6988" y="3075"/>
                      <a:pt x="7029" y="3035"/>
                    </a:cubicBezTo>
                    <a:cubicBezTo>
                      <a:pt x="7308" y="2679"/>
                      <a:pt x="8078" y="1832"/>
                      <a:pt x="8750" y="1832"/>
                    </a:cubicBezTo>
                    <a:cubicBezTo>
                      <a:pt x="8841" y="1832"/>
                      <a:pt x="8930" y="1848"/>
                      <a:pt x="9016" y="1882"/>
                    </a:cubicBezTo>
                    <a:cubicBezTo>
                      <a:pt x="9765" y="2170"/>
                      <a:pt x="9419" y="3783"/>
                      <a:pt x="9333" y="4014"/>
                    </a:cubicBezTo>
                    <a:cubicBezTo>
                      <a:pt x="9304" y="4100"/>
                      <a:pt x="9362" y="4215"/>
                      <a:pt x="9477" y="4244"/>
                    </a:cubicBezTo>
                    <a:cubicBezTo>
                      <a:pt x="9592" y="4244"/>
                      <a:pt x="9707" y="4215"/>
                      <a:pt x="9736" y="4100"/>
                    </a:cubicBezTo>
                    <a:cubicBezTo>
                      <a:pt x="9794" y="4014"/>
                      <a:pt x="10283" y="3812"/>
                      <a:pt x="10514" y="3783"/>
                    </a:cubicBezTo>
                    <a:cubicBezTo>
                      <a:pt x="10613" y="3760"/>
                      <a:pt x="10706" y="3750"/>
                      <a:pt x="10793" y="3750"/>
                    </a:cubicBezTo>
                    <a:cubicBezTo>
                      <a:pt x="11136" y="3750"/>
                      <a:pt x="11384" y="3911"/>
                      <a:pt x="11522" y="4071"/>
                    </a:cubicBezTo>
                    <a:cubicBezTo>
                      <a:pt x="11637" y="4215"/>
                      <a:pt x="11666" y="4359"/>
                      <a:pt x="11637" y="4504"/>
                    </a:cubicBezTo>
                    <a:cubicBezTo>
                      <a:pt x="11580" y="4676"/>
                      <a:pt x="11320" y="4820"/>
                      <a:pt x="10917" y="4907"/>
                    </a:cubicBezTo>
                    <a:lnTo>
                      <a:pt x="1527" y="4907"/>
                    </a:lnTo>
                    <a:cubicBezTo>
                      <a:pt x="1354" y="4907"/>
                      <a:pt x="807" y="4820"/>
                      <a:pt x="634" y="4590"/>
                    </a:cubicBezTo>
                    <a:cubicBezTo>
                      <a:pt x="490" y="4359"/>
                      <a:pt x="634" y="4043"/>
                      <a:pt x="778" y="3812"/>
                    </a:cubicBezTo>
                    <a:cubicBezTo>
                      <a:pt x="1095" y="3323"/>
                      <a:pt x="1729" y="3236"/>
                      <a:pt x="2161" y="3236"/>
                    </a:cubicBezTo>
                    <a:cubicBezTo>
                      <a:pt x="2420" y="3236"/>
                      <a:pt x="2650" y="3294"/>
                      <a:pt x="2593" y="3380"/>
                    </a:cubicBezTo>
                    <a:cubicBezTo>
                      <a:pt x="2650" y="3380"/>
                      <a:pt x="2708" y="3380"/>
                      <a:pt x="2737" y="3351"/>
                    </a:cubicBezTo>
                    <a:cubicBezTo>
                      <a:pt x="2794" y="3323"/>
                      <a:pt x="2823" y="3265"/>
                      <a:pt x="2823" y="3207"/>
                    </a:cubicBezTo>
                    <a:cubicBezTo>
                      <a:pt x="2823" y="3207"/>
                      <a:pt x="3025" y="1623"/>
                      <a:pt x="4004" y="903"/>
                    </a:cubicBezTo>
                    <a:cubicBezTo>
                      <a:pt x="4326" y="667"/>
                      <a:pt x="4713" y="542"/>
                      <a:pt x="5151" y="542"/>
                    </a:cubicBezTo>
                    <a:close/>
                    <a:moveTo>
                      <a:pt x="5233" y="0"/>
                    </a:moveTo>
                    <a:cubicBezTo>
                      <a:pt x="4696" y="0"/>
                      <a:pt x="4206" y="157"/>
                      <a:pt x="3803" y="471"/>
                    </a:cubicBezTo>
                    <a:cubicBezTo>
                      <a:pt x="2881" y="1162"/>
                      <a:pt x="2593" y="2372"/>
                      <a:pt x="2478" y="2862"/>
                    </a:cubicBezTo>
                    <a:cubicBezTo>
                      <a:pt x="2364" y="2840"/>
                      <a:pt x="2210" y="2824"/>
                      <a:pt x="2035" y="2824"/>
                    </a:cubicBezTo>
                    <a:cubicBezTo>
                      <a:pt x="1501" y="2824"/>
                      <a:pt x="773" y="2974"/>
                      <a:pt x="404" y="3582"/>
                    </a:cubicBezTo>
                    <a:cubicBezTo>
                      <a:pt x="0" y="4187"/>
                      <a:pt x="116" y="4532"/>
                      <a:pt x="260" y="4763"/>
                    </a:cubicBezTo>
                    <a:cubicBezTo>
                      <a:pt x="576" y="5252"/>
                      <a:pt x="1412" y="5252"/>
                      <a:pt x="1527" y="5252"/>
                    </a:cubicBezTo>
                    <a:lnTo>
                      <a:pt x="10946" y="5252"/>
                    </a:lnTo>
                    <a:cubicBezTo>
                      <a:pt x="11666" y="5108"/>
                      <a:pt x="11925" y="4820"/>
                      <a:pt x="12012" y="4590"/>
                    </a:cubicBezTo>
                    <a:cubicBezTo>
                      <a:pt x="12098" y="4302"/>
                      <a:pt x="12041" y="4014"/>
                      <a:pt x="11810" y="3755"/>
                    </a:cubicBezTo>
                    <a:cubicBezTo>
                      <a:pt x="11581" y="3457"/>
                      <a:pt x="11171" y="3287"/>
                      <a:pt x="10767" y="3287"/>
                    </a:cubicBezTo>
                    <a:cubicBezTo>
                      <a:pt x="10662" y="3287"/>
                      <a:pt x="10557" y="3299"/>
                      <a:pt x="10456" y="3323"/>
                    </a:cubicBezTo>
                    <a:cubicBezTo>
                      <a:pt x="10427" y="3323"/>
                      <a:pt x="10139" y="3380"/>
                      <a:pt x="9851" y="3495"/>
                    </a:cubicBezTo>
                    <a:cubicBezTo>
                      <a:pt x="9938" y="2804"/>
                      <a:pt x="9995" y="1710"/>
                      <a:pt x="9160" y="1364"/>
                    </a:cubicBezTo>
                    <a:cubicBezTo>
                      <a:pt x="9014" y="1307"/>
                      <a:pt x="8869" y="1281"/>
                      <a:pt x="8727" y="1281"/>
                    </a:cubicBezTo>
                    <a:cubicBezTo>
                      <a:pt x="8082" y="1281"/>
                      <a:pt x="7492" y="1798"/>
                      <a:pt x="7115" y="2199"/>
                    </a:cubicBezTo>
                    <a:cubicBezTo>
                      <a:pt x="7115" y="1565"/>
                      <a:pt x="6971" y="1047"/>
                      <a:pt x="6712" y="644"/>
                    </a:cubicBezTo>
                    <a:cubicBezTo>
                      <a:pt x="6308" y="125"/>
                      <a:pt x="5819" y="39"/>
                      <a:pt x="5704" y="39"/>
                    </a:cubicBezTo>
                    <a:cubicBezTo>
                      <a:pt x="5544" y="13"/>
                      <a:pt x="5386" y="0"/>
                      <a:pt x="5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" name="Google Shape;609;p42"/>
          <p:cNvGrpSpPr/>
          <p:nvPr/>
        </p:nvGrpSpPr>
        <p:grpSpPr>
          <a:xfrm>
            <a:off x="7244009" y="1450982"/>
            <a:ext cx="448742" cy="256612"/>
            <a:chOff x="9706363" y="3619990"/>
            <a:chExt cx="428802" cy="183908"/>
          </a:xfrm>
        </p:grpSpPr>
        <p:sp>
          <p:nvSpPr>
            <p:cNvPr id="610" name="Google Shape;610;p42"/>
            <p:cNvSpPr/>
            <p:nvPr/>
          </p:nvSpPr>
          <p:spPr>
            <a:xfrm>
              <a:off x="9706363" y="3627452"/>
              <a:ext cx="428802" cy="168993"/>
            </a:xfrm>
            <a:custGeom>
              <a:avLst/>
              <a:gdLst/>
              <a:ahLst/>
              <a:cxnLst/>
              <a:rect l="l" t="t" r="r" b="b"/>
              <a:pathLst>
                <a:path w="12248" h="4827" extrusionOk="0">
                  <a:moveTo>
                    <a:pt x="4900" y="1"/>
                  </a:moveTo>
                  <a:cubicBezTo>
                    <a:pt x="2715" y="1"/>
                    <a:pt x="2363" y="2868"/>
                    <a:pt x="2363" y="2868"/>
                  </a:cubicBezTo>
                  <a:cubicBezTo>
                    <a:pt x="2363" y="2868"/>
                    <a:pt x="2152" y="2831"/>
                    <a:pt x="1859" y="2831"/>
                  </a:cubicBezTo>
                  <a:cubicBezTo>
                    <a:pt x="1369" y="2831"/>
                    <a:pt x="649" y="2933"/>
                    <a:pt x="289" y="3473"/>
                  </a:cubicBezTo>
                  <a:cubicBezTo>
                    <a:pt x="1" y="3933"/>
                    <a:pt x="1" y="4250"/>
                    <a:pt x="145" y="4452"/>
                  </a:cubicBezTo>
                  <a:cubicBezTo>
                    <a:pt x="404" y="4826"/>
                    <a:pt x="1182" y="4826"/>
                    <a:pt x="1211" y="4826"/>
                  </a:cubicBezTo>
                  <a:lnTo>
                    <a:pt x="10658" y="4826"/>
                  </a:lnTo>
                  <a:cubicBezTo>
                    <a:pt x="12248" y="4562"/>
                    <a:pt x="11547" y="3298"/>
                    <a:pt x="10461" y="3298"/>
                  </a:cubicBezTo>
                  <a:cubicBezTo>
                    <a:pt x="10366" y="3298"/>
                    <a:pt x="10268" y="3308"/>
                    <a:pt x="10169" y="3329"/>
                  </a:cubicBezTo>
                  <a:cubicBezTo>
                    <a:pt x="9998" y="3357"/>
                    <a:pt x="9292" y="3526"/>
                    <a:pt x="9220" y="3753"/>
                  </a:cubicBezTo>
                  <a:lnTo>
                    <a:pt x="9220" y="3753"/>
                  </a:lnTo>
                  <a:cubicBezTo>
                    <a:pt x="9258" y="3618"/>
                    <a:pt x="9758" y="1759"/>
                    <a:pt x="8786" y="1370"/>
                  </a:cubicBezTo>
                  <a:cubicBezTo>
                    <a:pt x="8681" y="1331"/>
                    <a:pt x="8574" y="1314"/>
                    <a:pt x="8467" y="1314"/>
                  </a:cubicBezTo>
                  <a:cubicBezTo>
                    <a:pt x="7540" y="1314"/>
                    <a:pt x="6568" y="2608"/>
                    <a:pt x="6568" y="2608"/>
                  </a:cubicBezTo>
                  <a:cubicBezTo>
                    <a:pt x="6684" y="1543"/>
                    <a:pt x="6511" y="938"/>
                    <a:pt x="6251" y="592"/>
                  </a:cubicBezTo>
                  <a:cubicBezTo>
                    <a:pt x="5906" y="45"/>
                    <a:pt x="5387" y="45"/>
                    <a:pt x="5387" y="45"/>
                  </a:cubicBezTo>
                  <a:cubicBezTo>
                    <a:pt x="5215" y="15"/>
                    <a:pt x="5053" y="1"/>
                    <a:pt x="4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42"/>
            <p:cNvSpPr/>
            <p:nvPr/>
          </p:nvSpPr>
          <p:spPr>
            <a:xfrm>
              <a:off x="9708652" y="3637300"/>
              <a:ext cx="424216" cy="149283"/>
            </a:xfrm>
            <a:custGeom>
              <a:avLst/>
              <a:gdLst/>
              <a:ahLst/>
              <a:cxnLst/>
              <a:rect l="l" t="t" r="r" b="b"/>
              <a:pathLst>
                <a:path w="12117" h="4264" extrusionOk="0">
                  <a:moveTo>
                    <a:pt x="6106" y="0"/>
                  </a:moveTo>
                  <a:cubicBezTo>
                    <a:pt x="5646" y="721"/>
                    <a:pt x="5070" y="1354"/>
                    <a:pt x="4436" y="1901"/>
                  </a:cubicBezTo>
                  <a:cubicBezTo>
                    <a:pt x="3168" y="2938"/>
                    <a:pt x="1613" y="3543"/>
                    <a:pt x="0" y="3889"/>
                  </a:cubicBezTo>
                  <a:cubicBezTo>
                    <a:pt x="259" y="4263"/>
                    <a:pt x="1037" y="4263"/>
                    <a:pt x="1066" y="4263"/>
                  </a:cubicBezTo>
                  <a:lnTo>
                    <a:pt x="10513" y="4263"/>
                  </a:lnTo>
                  <a:cubicBezTo>
                    <a:pt x="12117" y="3996"/>
                    <a:pt x="11390" y="2712"/>
                    <a:pt x="10310" y="2712"/>
                  </a:cubicBezTo>
                  <a:cubicBezTo>
                    <a:pt x="10226" y="2712"/>
                    <a:pt x="10140" y="2720"/>
                    <a:pt x="10053" y="2737"/>
                  </a:cubicBezTo>
                  <a:cubicBezTo>
                    <a:pt x="9853" y="2765"/>
                    <a:pt x="9147" y="2935"/>
                    <a:pt x="9075" y="3161"/>
                  </a:cubicBezTo>
                  <a:lnTo>
                    <a:pt x="9075" y="3161"/>
                  </a:lnTo>
                  <a:cubicBezTo>
                    <a:pt x="9113" y="3026"/>
                    <a:pt x="9613" y="1167"/>
                    <a:pt x="8641" y="778"/>
                  </a:cubicBezTo>
                  <a:cubicBezTo>
                    <a:pt x="8531" y="734"/>
                    <a:pt x="8419" y="714"/>
                    <a:pt x="8306" y="714"/>
                  </a:cubicBezTo>
                  <a:cubicBezTo>
                    <a:pt x="7389" y="714"/>
                    <a:pt x="6452" y="2017"/>
                    <a:pt x="6452" y="2017"/>
                  </a:cubicBezTo>
                  <a:cubicBezTo>
                    <a:pt x="6539" y="951"/>
                    <a:pt x="6366" y="346"/>
                    <a:pt x="6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42"/>
            <p:cNvSpPr/>
            <p:nvPr/>
          </p:nvSpPr>
          <p:spPr>
            <a:xfrm>
              <a:off x="9708968" y="3619990"/>
              <a:ext cx="423586" cy="183908"/>
            </a:xfrm>
            <a:custGeom>
              <a:avLst/>
              <a:gdLst/>
              <a:ahLst/>
              <a:cxnLst/>
              <a:rect l="l" t="t" r="r" b="b"/>
              <a:pathLst>
                <a:path w="12099" h="5253" extrusionOk="0">
                  <a:moveTo>
                    <a:pt x="5140" y="514"/>
                  </a:moveTo>
                  <a:cubicBezTo>
                    <a:pt x="5290" y="514"/>
                    <a:pt x="5449" y="529"/>
                    <a:pt x="5618" y="558"/>
                  </a:cubicBezTo>
                  <a:lnTo>
                    <a:pt x="5647" y="558"/>
                  </a:lnTo>
                  <a:cubicBezTo>
                    <a:pt x="5647" y="558"/>
                    <a:pt x="6050" y="558"/>
                    <a:pt x="6338" y="990"/>
                  </a:cubicBezTo>
                  <a:cubicBezTo>
                    <a:pt x="6626" y="1393"/>
                    <a:pt x="6683" y="2027"/>
                    <a:pt x="6626" y="2862"/>
                  </a:cubicBezTo>
                  <a:cubicBezTo>
                    <a:pt x="6626" y="2977"/>
                    <a:pt x="6683" y="3035"/>
                    <a:pt x="6770" y="3093"/>
                  </a:cubicBezTo>
                  <a:cubicBezTo>
                    <a:pt x="6799" y="3100"/>
                    <a:pt x="6824" y="3103"/>
                    <a:pt x="6847" y="3103"/>
                  </a:cubicBezTo>
                  <a:cubicBezTo>
                    <a:pt x="6916" y="3103"/>
                    <a:pt x="6964" y="3071"/>
                    <a:pt x="7029" y="3006"/>
                  </a:cubicBezTo>
                  <a:cubicBezTo>
                    <a:pt x="7309" y="2675"/>
                    <a:pt x="8061" y="1805"/>
                    <a:pt x="8729" y="1805"/>
                  </a:cubicBezTo>
                  <a:cubicBezTo>
                    <a:pt x="8817" y="1805"/>
                    <a:pt x="8904" y="1820"/>
                    <a:pt x="8988" y="1854"/>
                  </a:cubicBezTo>
                  <a:cubicBezTo>
                    <a:pt x="9766" y="2142"/>
                    <a:pt x="9391" y="3755"/>
                    <a:pt x="9333" y="3985"/>
                  </a:cubicBezTo>
                  <a:cubicBezTo>
                    <a:pt x="9276" y="4101"/>
                    <a:pt x="9362" y="4187"/>
                    <a:pt x="9477" y="4245"/>
                  </a:cubicBezTo>
                  <a:cubicBezTo>
                    <a:pt x="9564" y="4245"/>
                    <a:pt x="9679" y="4187"/>
                    <a:pt x="9708" y="4101"/>
                  </a:cubicBezTo>
                  <a:cubicBezTo>
                    <a:pt x="9794" y="3985"/>
                    <a:pt x="10255" y="3813"/>
                    <a:pt x="10514" y="3784"/>
                  </a:cubicBezTo>
                  <a:cubicBezTo>
                    <a:pt x="10608" y="3761"/>
                    <a:pt x="10697" y="3750"/>
                    <a:pt x="10783" y="3750"/>
                  </a:cubicBezTo>
                  <a:cubicBezTo>
                    <a:pt x="11119" y="3750"/>
                    <a:pt x="11385" y="3911"/>
                    <a:pt x="11523" y="4072"/>
                  </a:cubicBezTo>
                  <a:cubicBezTo>
                    <a:pt x="11638" y="4216"/>
                    <a:pt x="11667" y="4360"/>
                    <a:pt x="11638" y="4504"/>
                  </a:cubicBezTo>
                  <a:cubicBezTo>
                    <a:pt x="11551" y="4677"/>
                    <a:pt x="11292" y="4821"/>
                    <a:pt x="10918" y="4878"/>
                  </a:cubicBezTo>
                  <a:lnTo>
                    <a:pt x="1499" y="4878"/>
                  </a:lnTo>
                  <a:cubicBezTo>
                    <a:pt x="1326" y="4878"/>
                    <a:pt x="779" y="4821"/>
                    <a:pt x="606" y="4562"/>
                  </a:cubicBezTo>
                  <a:cubicBezTo>
                    <a:pt x="462" y="4360"/>
                    <a:pt x="606" y="4014"/>
                    <a:pt x="750" y="3813"/>
                  </a:cubicBezTo>
                  <a:cubicBezTo>
                    <a:pt x="1067" y="3294"/>
                    <a:pt x="1729" y="3237"/>
                    <a:pt x="2161" y="3237"/>
                  </a:cubicBezTo>
                  <a:cubicBezTo>
                    <a:pt x="2449" y="3237"/>
                    <a:pt x="2622" y="3265"/>
                    <a:pt x="2593" y="3381"/>
                  </a:cubicBezTo>
                  <a:cubicBezTo>
                    <a:pt x="2622" y="3381"/>
                    <a:pt x="2709" y="3381"/>
                    <a:pt x="2737" y="3323"/>
                  </a:cubicBezTo>
                  <a:cubicBezTo>
                    <a:pt x="2766" y="3294"/>
                    <a:pt x="2795" y="3265"/>
                    <a:pt x="2795" y="3179"/>
                  </a:cubicBezTo>
                  <a:cubicBezTo>
                    <a:pt x="2795" y="3179"/>
                    <a:pt x="3025" y="1595"/>
                    <a:pt x="4005" y="875"/>
                  </a:cubicBezTo>
                  <a:cubicBezTo>
                    <a:pt x="4327" y="638"/>
                    <a:pt x="4697" y="514"/>
                    <a:pt x="5140" y="514"/>
                  </a:cubicBezTo>
                  <a:close/>
                  <a:moveTo>
                    <a:pt x="5208" y="1"/>
                  </a:moveTo>
                  <a:cubicBezTo>
                    <a:pt x="4678" y="1"/>
                    <a:pt x="4200" y="158"/>
                    <a:pt x="3774" y="471"/>
                  </a:cubicBezTo>
                  <a:cubicBezTo>
                    <a:pt x="2881" y="1134"/>
                    <a:pt x="2593" y="2372"/>
                    <a:pt x="2478" y="2833"/>
                  </a:cubicBezTo>
                  <a:cubicBezTo>
                    <a:pt x="2379" y="2821"/>
                    <a:pt x="2251" y="2811"/>
                    <a:pt x="2104" y="2811"/>
                  </a:cubicBezTo>
                  <a:cubicBezTo>
                    <a:pt x="1566" y="2811"/>
                    <a:pt x="789" y="2942"/>
                    <a:pt x="404" y="3553"/>
                  </a:cubicBezTo>
                  <a:cubicBezTo>
                    <a:pt x="1" y="4158"/>
                    <a:pt x="116" y="4533"/>
                    <a:pt x="260" y="4734"/>
                  </a:cubicBezTo>
                  <a:cubicBezTo>
                    <a:pt x="577" y="5253"/>
                    <a:pt x="1412" y="5253"/>
                    <a:pt x="1499" y="5253"/>
                  </a:cubicBezTo>
                  <a:lnTo>
                    <a:pt x="10946" y="5253"/>
                  </a:lnTo>
                  <a:cubicBezTo>
                    <a:pt x="11667" y="5109"/>
                    <a:pt x="11926" y="4821"/>
                    <a:pt x="11983" y="4562"/>
                  </a:cubicBezTo>
                  <a:cubicBezTo>
                    <a:pt x="12099" y="4274"/>
                    <a:pt x="12012" y="3985"/>
                    <a:pt x="11811" y="3726"/>
                  </a:cubicBezTo>
                  <a:cubicBezTo>
                    <a:pt x="11572" y="3440"/>
                    <a:pt x="11136" y="3272"/>
                    <a:pt x="10698" y="3272"/>
                  </a:cubicBezTo>
                  <a:cubicBezTo>
                    <a:pt x="10608" y="3272"/>
                    <a:pt x="10517" y="3279"/>
                    <a:pt x="10428" y="3294"/>
                  </a:cubicBezTo>
                  <a:cubicBezTo>
                    <a:pt x="10399" y="3294"/>
                    <a:pt x="10111" y="3381"/>
                    <a:pt x="9823" y="3496"/>
                  </a:cubicBezTo>
                  <a:cubicBezTo>
                    <a:pt x="9938" y="2804"/>
                    <a:pt x="9967" y="1681"/>
                    <a:pt x="9132" y="1364"/>
                  </a:cubicBezTo>
                  <a:cubicBezTo>
                    <a:pt x="8987" y="1305"/>
                    <a:pt x="8841" y="1279"/>
                    <a:pt x="8697" y="1279"/>
                  </a:cubicBezTo>
                  <a:cubicBezTo>
                    <a:pt x="8066" y="1279"/>
                    <a:pt x="7462" y="1778"/>
                    <a:pt x="7087" y="2200"/>
                  </a:cubicBezTo>
                  <a:cubicBezTo>
                    <a:pt x="7087" y="1537"/>
                    <a:pt x="6943" y="1047"/>
                    <a:pt x="6683" y="644"/>
                  </a:cubicBezTo>
                  <a:cubicBezTo>
                    <a:pt x="6309" y="97"/>
                    <a:pt x="5791" y="39"/>
                    <a:pt x="5675" y="39"/>
                  </a:cubicBezTo>
                  <a:cubicBezTo>
                    <a:pt x="5515" y="14"/>
                    <a:pt x="5360" y="1"/>
                    <a:pt x="52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613;p42"/>
          <p:cNvGrpSpPr/>
          <p:nvPr/>
        </p:nvGrpSpPr>
        <p:grpSpPr>
          <a:xfrm>
            <a:off x="2500017" y="5229149"/>
            <a:ext cx="462280" cy="312985"/>
            <a:chOff x="10156395" y="3886587"/>
            <a:chExt cx="441739" cy="224309"/>
          </a:xfrm>
        </p:grpSpPr>
        <p:sp>
          <p:nvSpPr>
            <p:cNvPr id="614" name="Google Shape;614;p42"/>
            <p:cNvSpPr/>
            <p:nvPr/>
          </p:nvSpPr>
          <p:spPr>
            <a:xfrm>
              <a:off x="10160943" y="3894142"/>
              <a:ext cx="432654" cy="209185"/>
            </a:xfrm>
            <a:custGeom>
              <a:avLst/>
              <a:gdLst/>
              <a:ahLst/>
              <a:cxnLst/>
              <a:rect l="l" t="t" r="r" b="b"/>
              <a:pathLst>
                <a:path w="12358" h="5975" extrusionOk="0">
                  <a:moveTo>
                    <a:pt x="7074" y="1"/>
                  </a:moveTo>
                  <a:cubicBezTo>
                    <a:pt x="6528" y="1"/>
                    <a:pt x="6011" y="224"/>
                    <a:pt x="5761" y="768"/>
                  </a:cubicBezTo>
                  <a:cubicBezTo>
                    <a:pt x="5473" y="1373"/>
                    <a:pt x="5502" y="2208"/>
                    <a:pt x="5617" y="2870"/>
                  </a:cubicBezTo>
                  <a:cubicBezTo>
                    <a:pt x="5477" y="2168"/>
                    <a:pt x="4568" y="1602"/>
                    <a:pt x="3908" y="1602"/>
                  </a:cubicBezTo>
                  <a:cubicBezTo>
                    <a:pt x="3892" y="1602"/>
                    <a:pt x="3876" y="1602"/>
                    <a:pt x="3860" y="1603"/>
                  </a:cubicBezTo>
                  <a:cubicBezTo>
                    <a:pt x="3083" y="1632"/>
                    <a:pt x="2276" y="2352"/>
                    <a:pt x="2334" y="3101"/>
                  </a:cubicBezTo>
                  <a:cubicBezTo>
                    <a:pt x="2334" y="3447"/>
                    <a:pt x="2449" y="3821"/>
                    <a:pt x="2622" y="4080"/>
                  </a:cubicBezTo>
                  <a:cubicBezTo>
                    <a:pt x="2388" y="3932"/>
                    <a:pt x="2088" y="3857"/>
                    <a:pt x="1779" y="3857"/>
                  </a:cubicBezTo>
                  <a:cubicBezTo>
                    <a:pt x="1250" y="3857"/>
                    <a:pt x="695" y="4076"/>
                    <a:pt x="404" y="4512"/>
                  </a:cubicBezTo>
                  <a:cubicBezTo>
                    <a:pt x="0" y="5117"/>
                    <a:pt x="289" y="5837"/>
                    <a:pt x="836" y="5837"/>
                  </a:cubicBezTo>
                  <a:cubicBezTo>
                    <a:pt x="865" y="5837"/>
                    <a:pt x="2506" y="5837"/>
                    <a:pt x="4436" y="5895"/>
                  </a:cubicBezTo>
                  <a:cubicBezTo>
                    <a:pt x="6971" y="5924"/>
                    <a:pt x="9938" y="5953"/>
                    <a:pt x="9938" y="5953"/>
                  </a:cubicBezTo>
                  <a:cubicBezTo>
                    <a:pt x="9938" y="5953"/>
                    <a:pt x="10145" y="5974"/>
                    <a:pt x="10435" y="5974"/>
                  </a:cubicBezTo>
                  <a:cubicBezTo>
                    <a:pt x="11089" y="5974"/>
                    <a:pt x="12162" y="5864"/>
                    <a:pt x="12242" y="5146"/>
                  </a:cubicBezTo>
                  <a:cubicBezTo>
                    <a:pt x="12357" y="4167"/>
                    <a:pt x="10975" y="4051"/>
                    <a:pt x="10975" y="4051"/>
                  </a:cubicBezTo>
                  <a:cubicBezTo>
                    <a:pt x="10975" y="4051"/>
                    <a:pt x="12127" y="2237"/>
                    <a:pt x="10687" y="1632"/>
                  </a:cubicBezTo>
                  <a:cubicBezTo>
                    <a:pt x="10455" y="1529"/>
                    <a:pt x="10248" y="1486"/>
                    <a:pt x="10064" y="1486"/>
                  </a:cubicBezTo>
                  <a:cubicBezTo>
                    <a:pt x="9285" y="1486"/>
                    <a:pt x="8920" y="2258"/>
                    <a:pt x="8831" y="2526"/>
                  </a:cubicBezTo>
                  <a:lnTo>
                    <a:pt x="8831" y="2526"/>
                  </a:lnTo>
                  <a:cubicBezTo>
                    <a:pt x="9064" y="1704"/>
                    <a:pt x="8855" y="757"/>
                    <a:pt x="8094" y="307"/>
                  </a:cubicBezTo>
                  <a:cubicBezTo>
                    <a:pt x="7922" y="192"/>
                    <a:pt x="7720" y="76"/>
                    <a:pt x="7518" y="48"/>
                  </a:cubicBezTo>
                  <a:cubicBezTo>
                    <a:pt x="7371" y="17"/>
                    <a:pt x="7221" y="1"/>
                    <a:pt x="7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42"/>
            <p:cNvSpPr/>
            <p:nvPr/>
          </p:nvSpPr>
          <p:spPr>
            <a:xfrm>
              <a:off x="10320785" y="3894962"/>
              <a:ext cx="277349" cy="207539"/>
            </a:xfrm>
            <a:custGeom>
              <a:avLst/>
              <a:gdLst/>
              <a:ahLst/>
              <a:cxnLst/>
              <a:rect l="l" t="t" r="r" b="b"/>
              <a:pathLst>
                <a:path w="7922" h="5928" extrusionOk="0">
                  <a:moveTo>
                    <a:pt x="3025" y="1"/>
                  </a:moveTo>
                  <a:cubicBezTo>
                    <a:pt x="2593" y="2132"/>
                    <a:pt x="1498" y="4177"/>
                    <a:pt x="0" y="5848"/>
                  </a:cubicBezTo>
                  <a:cubicBezTo>
                    <a:pt x="2535" y="5877"/>
                    <a:pt x="5502" y="5906"/>
                    <a:pt x="5502" y="5906"/>
                  </a:cubicBezTo>
                  <a:cubicBezTo>
                    <a:pt x="5502" y="5906"/>
                    <a:pt x="5709" y="5927"/>
                    <a:pt x="5999" y="5927"/>
                  </a:cubicBezTo>
                  <a:cubicBezTo>
                    <a:pt x="6653" y="5927"/>
                    <a:pt x="7726" y="5817"/>
                    <a:pt x="7806" y="5099"/>
                  </a:cubicBezTo>
                  <a:cubicBezTo>
                    <a:pt x="7921" y="4120"/>
                    <a:pt x="6481" y="4004"/>
                    <a:pt x="6481" y="4004"/>
                  </a:cubicBezTo>
                  <a:cubicBezTo>
                    <a:pt x="6481" y="4004"/>
                    <a:pt x="7633" y="2190"/>
                    <a:pt x="6193" y="1585"/>
                  </a:cubicBezTo>
                  <a:cubicBezTo>
                    <a:pt x="5961" y="1482"/>
                    <a:pt x="5754" y="1439"/>
                    <a:pt x="5570" y="1439"/>
                  </a:cubicBezTo>
                  <a:cubicBezTo>
                    <a:pt x="4754" y="1439"/>
                    <a:pt x="4392" y="2287"/>
                    <a:pt x="4327" y="2514"/>
                  </a:cubicBezTo>
                  <a:lnTo>
                    <a:pt x="4327" y="2514"/>
                  </a:lnTo>
                  <a:cubicBezTo>
                    <a:pt x="4548" y="1684"/>
                    <a:pt x="4372" y="717"/>
                    <a:pt x="3601" y="260"/>
                  </a:cubicBezTo>
                  <a:cubicBezTo>
                    <a:pt x="3399" y="145"/>
                    <a:pt x="3226" y="58"/>
                    <a:pt x="3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42"/>
            <p:cNvSpPr/>
            <p:nvPr/>
          </p:nvSpPr>
          <p:spPr>
            <a:xfrm>
              <a:off x="10156395" y="3886587"/>
              <a:ext cx="441721" cy="224309"/>
            </a:xfrm>
            <a:custGeom>
              <a:avLst/>
              <a:gdLst/>
              <a:ahLst/>
              <a:cxnLst/>
              <a:rect l="l" t="t" r="r" b="b"/>
              <a:pathLst>
                <a:path w="12617" h="6407" extrusionOk="0">
                  <a:moveTo>
                    <a:pt x="7053" y="458"/>
                  </a:moveTo>
                  <a:cubicBezTo>
                    <a:pt x="7191" y="458"/>
                    <a:pt x="7329" y="474"/>
                    <a:pt x="7460" y="502"/>
                  </a:cubicBezTo>
                  <a:cubicBezTo>
                    <a:pt x="7633" y="531"/>
                    <a:pt x="7864" y="617"/>
                    <a:pt x="8008" y="704"/>
                  </a:cubicBezTo>
                  <a:cubicBezTo>
                    <a:pt x="8757" y="1193"/>
                    <a:pt x="8843" y="2115"/>
                    <a:pt x="8641" y="2778"/>
                  </a:cubicBezTo>
                  <a:cubicBezTo>
                    <a:pt x="8612" y="2864"/>
                    <a:pt x="8699" y="2979"/>
                    <a:pt x="8785" y="3008"/>
                  </a:cubicBezTo>
                  <a:cubicBezTo>
                    <a:pt x="8901" y="3008"/>
                    <a:pt x="9016" y="2979"/>
                    <a:pt x="9045" y="2864"/>
                  </a:cubicBezTo>
                  <a:cubicBezTo>
                    <a:pt x="9073" y="2778"/>
                    <a:pt x="9275" y="2230"/>
                    <a:pt x="9736" y="2000"/>
                  </a:cubicBezTo>
                  <a:cubicBezTo>
                    <a:pt x="9841" y="1942"/>
                    <a:pt x="9950" y="1917"/>
                    <a:pt x="10066" y="1917"/>
                  </a:cubicBezTo>
                  <a:cubicBezTo>
                    <a:pt x="10237" y="1917"/>
                    <a:pt x="10423" y="1972"/>
                    <a:pt x="10629" y="2058"/>
                  </a:cubicBezTo>
                  <a:cubicBezTo>
                    <a:pt x="10917" y="2144"/>
                    <a:pt x="11090" y="2346"/>
                    <a:pt x="11176" y="2576"/>
                  </a:cubicBezTo>
                  <a:cubicBezTo>
                    <a:pt x="11378" y="3267"/>
                    <a:pt x="10802" y="4160"/>
                    <a:pt x="10802" y="4160"/>
                  </a:cubicBezTo>
                  <a:cubicBezTo>
                    <a:pt x="10773" y="4247"/>
                    <a:pt x="10773" y="4304"/>
                    <a:pt x="10802" y="4391"/>
                  </a:cubicBezTo>
                  <a:cubicBezTo>
                    <a:pt x="10859" y="4448"/>
                    <a:pt x="10917" y="4506"/>
                    <a:pt x="11003" y="4506"/>
                  </a:cubicBezTo>
                  <a:cubicBezTo>
                    <a:pt x="11176" y="4506"/>
                    <a:pt x="11723" y="4650"/>
                    <a:pt x="11954" y="4938"/>
                  </a:cubicBezTo>
                  <a:cubicBezTo>
                    <a:pt x="12069" y="5024"/>
                    <a:pt x="12098" y="5168"/>
                    <a:pt x="12098" y="5370"/>
                  </a:cubicBezTo>
                  <a:cubicBezTo>
                    <a:pt x="12098" y="5456"/>
                    <a:pt x="12040" y="5572"/>
                    <a:pt x="11925" y="5687"/>
                  </a:cubicBezTo>
                  <a:cubicBezTo>
                    <a:pt x="11613" y="5937"/>
                    <a:pt x="10970" y="5991"/>
                    <a:pt x="10485" y="5991"/>
                  </a:cubicBezTo>
                  <a:cubicBezTo>
                    <a:pt x="10299" y="5991"/>
                    <a:pt x="10136" y="5983"/>
                    <a:pt x="10024" y="5975"/>
                  </a:cubicBezTo>
                  <a:cubicBezTo>
                    <a:pt x="10024" y="5975"/>
                    <a:pt x="7057" y="5946"/>
                    <a:pt x="4522" y="5888"/>
                  </a:cubicBezTo>
                  <a:cubicBezTo>
                    <a:pt x="3111" y="5888"/>
                    <a:pt x="1815" y="5860"/>
                    <a:pt x="1239" y="5860"/>
                  </a:cubicBezTo>
                  <a:lnTo>
                    <a:pt x="922" y="5860"/>
                  </a:lnTo>
                  <a:cubicBezTo>
                    <a:pt x="720" y="5860"/>
                    <a:pt x="634" y="5716"/>
                    <a:pt x="547" y="5687"/>
                  </a:cubicBezTo>
                  <a:cubicBezTo>
                    <a:pt x="432" y="5456"/>
                    <a:pt x="432" y="5140"/>
                    <a:pt x="634" y="4880"/>
                  </a:cubicBezTo>
                  <a:cubicBezTo>
                    <a:pt x="869" y="4500"/>
                    <a:pt x="1345" y="4313"/>
                    <a:pt x="1808" y="4313"/>
                  </a:cubicBezTo>
                  <a:cubicBezTo>
                    <a:pt x="2081" y="4313"/>
                    <a:pt x="2350" y="4378"/>
                    <a:pt x="2564" y="4506"/>
                  </a:cubicBezTo>
                  <a:cubicBezTo>
                    <a:pt x="2595" y="4516"/>
                    <a:pt x="2627" y="4523"/>
                    <a:pt x="2659" y="4523"/>
                  </a:cubicBezTo>
                  <a:cubicBezTo>
                    <a:pt x="2713" y="4523"/>
                    <a:pt x="2768" y="4503"/>
                    <a:pt x="2823" y="4448"/>
                  </a:cubicBezTo>
                  <a:cubicBezTo>
                    <a:pt x="2852" y="4391"/>
                    <a:pt x="2880" y="4275"/>
                    <a:pt x="2823" y="4218"/>
                  </a:cubicBezTo>
                  <a:cubicBezTo>
                    <a:pt x="2679" y="3987"/>
                    <a:pt x="2592" y="3642"/>
                    <a:pt x="2564" y="3354"/>
                  </a:cubicBezTo>
                  <a:cubicBezTo>
                    <a:pt x="2564" y="3094"/>
                    <a:pt x="2650" y="2835"/>
                    <a:pt x="2852" y="2576"/>
                  </a:cubicBezTo>
                  <a:cubicBezTo>
                    <a:pt x="3111" y="2259"/>
                    <a:pt x="3514" y="2086"/>
                    <a:pt x="3860" y="2058"/>
                  </a:cubicBezTo>
                  <a:cubicBezTo>
                    <a:pt x="3888" y="2055"/>
                    <a:pt x="3917" y="2053"/>
                    <a:pt x="3946" y="2053"/>
                  </a:cubicBezTo>
                  <a:cubicBezTo>
                    <a:pt x="4518" y="2053"/>
                    <a:pt x="5306" y="2575"/>
                    <a:pt x="5415" y="3123"/>
                  </a:cubicBezTo>
                  <a:cubicBezTo>
                    <a:pt x="5438" y="3237"/>
                    <a:pt x="5514" y="3314"/>
                    <a:pt x="5601" y="3314"/>
                  </a:cubicBezTo>
                  <a:cubicBezTo>
                    <a:pt x="5625" y="3314"/>
                    <a:pt x="5650" y="3308"/>
                    <a:pt x="5674" y="3296"/>
                  </a:cubicBezTo>
                  <a:cubicBezTo>
                    <a:pt x="5818" y="3267"/>
                    <a:pt x="5876" y="3152"/>
                    <a:pt x="5847" y="3066"/>
                  </a:cubicBezTo>
                  <a:cubicBezTo>
                    <a:pt x="5732" y="2576"/>
                    <a:pt x="5674" y="1712"/>
                    <a:pt x="5963" y="1078"/>
                  </a:cubicBezTo>
                  <a:cubicBezTo>
                    <a:pt x="6181" y="619"/>
                    <a:pt x="6616" y="458"/>
                    <a:pt x="7053" y="458"/>
                  </a:cubicBezTo>
                  <a:close/>
                  <a:moveTo>
                    <a:pt x="7096" y="1"/>
                  </a:moveTo>
                  <a:cubicBezTo>
                    <a:pt x="6506" y="1"/>
                    <a:pt x="5907" y="275"/>
                    <a:pt x="5617" y="877"/>
                  </a:cubicBezTo>
                  <a:cubicBezTo>
                    <a:pt x="5415" y="1280"/>
                    <a:pt x="5386" y="1770"/>
                    <a:pt x="5386" y="2202"/>
                  </a:cubicBezTo>
                  <a:cubicBezTo>
                    <a:pt x="5004" y="1846"/>
                    <a:pt x="4439" y="1594"/>
                    <a:pt x="3964" y="1594"/>
                  </a:cubicBezTo>
                  <a:cubicBezTo>
                    <a:pt x="3939" y="1594"/>
                    <a:pt x="3913" y="1595"/>
                    <a:pt x="3889" y="1597"/>
                  </a:cubicBezTo>
                  <a:cubicBezTo>
                    <a:pt x="3428" y="1654"/>
                    <a:pt x="2938" y="1885"/>
                    <a:pt x="2592" y="2288"/>
                  </a:cubicBezTo>
                  <a:cubicBezTo>
                    <a:pt x="2304" y="2605"/>
                    <a:pt x="2160" y="2979"/>
                    <a:pt x="2218" y="3325"/>
                  </a:cubicBezTo>
                  <a:cubicBezTo>
                    <a:pt x="2218" y="3527"/>
                    <a:pt x="2247" y="3699"/>
                    <a:pt x="2304" y="3901"/>
                  </a:cubicBezTo>
                  <a:cubicBezTo>
                    <a:pt x="2150" y="3864"/>
                    <a:pt x="1989" y="3845"/>
                    <a:pt x="1827" y="3845"/>
                  </a:cubicBezTo>
                  <a:cubicBezTo>
                    <a:pt x="1234" y="3845"/>
                    <a:pt x="628" y="4094"/>
                    <a:pt x="288" y="4592"/>
                  </a:cubicBezTo>
                  <a:cubicBezTo>
                    <a:pt x="58" y="4996"/>
                    <a:pt x="0" y="5456"/>
                    <a:pt x="202" y="5831"/>
                  </a:cubicBezTo>
                  <a:cubicBezTo>
                    <a:pt x="346" y="6061"/>
                    <a:pt x="634" y="6263"/>
                    <a:pt x="922" y="6263"/>
                  </a:cubicBezTo>
                  <a:lnTo>
                    <a:pt x="1239" y="6263"/>
                  </a:lnTo>
                  <a:cubicBezTo>
                    <a:pt x="1815" y="6263"/>
                    <a:pt x="3111" y="6292"/>
                    <a:pt x="4522" y="6292"/>
                  </a:cubicBezTo>
                  <a:cubicBezTo>
                    <a:pt x="7057" y="6321"/>
                    <a:pt x="10024" y="6378"/>
                    <a:pt x="10024" y="6378"/>
                  </a:cubicBezTo>
                  <a:cubicBezTo>
                    <a:pt x="10053" y="6378"/>
                    <a:pt x="10226" y="6407"/>
                    <a:pt x="10514" y="6407"/>
                  </a:cubicBezTo>
                  <a:cubicBezTo>
                    <a:pt x="11032" y="6407"/>
                    <a:pt x="11781" y="6321"/>
                    <a:pt x="12242" y="6004"/>
                  </a:cubicBezTo>
                  <a:cubicBezTo>
                    <a:pt x="12443" y="5831"/>
                    <a:pt x="12530" y="5658"/>
                    <a:pt x="12587" y="5399"/>
                  </a:cubicBezTo>
                  <a:cubicBezTo>
                    <a:pt x="12616" y="5140"/>
                    <a:pt x="12530" y="4880"/>
                    <a:pt x="12357" y="4679"/>
                  </a:cubicBezTo>
                  <a:cubicBezTo>
                    <a:pt x="12098" y="4362"/>
                    <a:pt x="11666" y="4218"/>
                    <a:pt x="11378" y="4131"/>
                  </a:cubicBezTo>
                  <a:cubicBezTo>
                    <a:pt x="11579" y="3757"/>
                    <a:pt x="11810" y="3094"/>
                    <a:pt x="11637" y="2461"/>
                  </a:cubicBezTo>
                  <a:cubicBezTo>
                    <a:pt x="11493" y="2086"/>
                    <a:pt x="11234" y="1827"/>
                    <a:pt x="10859" y="1654"/>
                  </a:cubicBezTo>
                  <a:cubicBezTo>
                    <a:pt x="10618" y="1542"/>
                    <a:pt x="10378" y="1483"/>
                    <a:pt x="10147" y="1483"/>
                  </a:cubicBezTo>
                  <a:cubicBezTo>
                    <a:pt x="9963" y="1483"/>
                    <a:pt x="9786" y="1520"/>
                    <a:pt x="9621" y="1597"/>
                  </a:cubicBezTo>
                  <a:cubicBezTo>
                    <a:pt x="9448" y="1683"/>
                    <a:pt x="9304" y="1798"/>
                    <a:pt x="9189" y="1885"/>
                  </a:cubicBezTo>
                  <a:cubicBezTo>
                    <a:pt x="9131" y="1222"/>
                    <a:pt x="8785" y="646"/>
                    <a:pt x="8267" y="300"/>
                  </a:cubicBezTo>
                  <a:cubicBezTo>
                    <a:pt x="8036" y="214"/>
                    <a:pt x="7835" y="99"/>
                    <a:pt x="7604" y="70"/>
                  </a:cubicBezTo>
                  <a:cubicBezTo>
                    <a:pt x="7441" y="24"/>
                    <a:pt x="7269" y="1"/>
                    <a:pt x="7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7" name="Google Shape;617;p42"/>
          <p:cNvSpPr/>
          <p:nvPr/>
        </p:nvSpPr>
        <p:spPr>
          <a:xfrm>
            <a:off x="7955648" y="3168953"/>
            <a:ext cx="90789" cy="97115"/>
          </a:xfrm>
          <a:custGeom>
            <a:avLst/>
            <a:gdLst/>
            <a:ahLst/>
            <a:cxnLst/>
            <a:rect l="l" t="t" r="r" b="b"/>
            <a:pathLst>
              <a:path w="2478" h="1988" extrusionOk="0">
                <a:moveTo>
                  <a:pt x="1268" y="0"/>
                </a:moveTo>
                <a:cubicBezTo>
                  <a:pt x="577" y="0"/>
                  <a:pt x="1" y="547"/>
                  <a:pt x="1" y="1268"/>
                </a:cubicBezTo>
                <a:cubicBezTo>
                  <a:pt x="1" y="1498"/>
                  <a:pt x="29" y="1671"/>
                  <a:pt x="145" y="1815"/>
                </a:cubicBezTo>
                <a:cubicBezTo>
                  <a:pt x="202" y="1844"/>
                  <a:pt x="231" y="1930"/>
                  <a:pt x="289" y="1988"/>
                </a:cubicBezTo>
                <a:cubicBezTo>
                  <a:pt x="577" y="1844"/>
                  <a:pt x="922" y="1786"/>
                  <a:pt x="1268" y="1786"/>
                </a:cubicBezTo>
                <a:cubicBezTo>
                  <a:pt x="1642" y="1786"/>
                  <a:pt x="1959" y="1844"/>
                  <a:pt x="2247" y="1988"/>
                </a:cubicBezTo>
                <a:cubicBezTo>
                  <a:pt x="2420" y="1786"/>
                  <a:pt x="2478" y="1527"/>
                  <a:pt x="2478" y="1239"/>
                </a:cubicBezTo>
                <a:cubicBezTo>
                  <a:pt x="2478" y="778"/>
                  <a:pt x="2247" y="346"/>
                  <a:pt x="1844" y="144"/>
                </a:cubicBezTo>
                <a:cubicBezTo>
                  <a:pt x="1671" y="58"/>
                  <a:pt x="1470" y="0"/>
                  <a:pt x="12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8" name="Google Shape;618;p42"/>
          <p:cNvSpPr/>
          <p:nvPr/>
        </p:nvSpPr>
        <p:spPr>
          <a:xfrm>
            <a:off x="7959862" y="3175989"/>
            <a:ext cx="87638" cy="91497"/>
          </a:xfrm>
          <a:custGeom>
            <a:avLst/>
            <a:gdLst/>
            <a:ahLst/>
            <a:cxnLst/>
            <a:rect l="l" t="t" r="r" b="b"/>
            <a:pathLst>
              <a:path w="2392" h="1873" extrusionOk="0">
                <a:moveTo>
                  <a:pt x="1729" y="0"/>
                </a:moveTo>
                <a:cubicBezTo>
                  <a:pt x="1527" y="576"/>
                  <a:pt x="1124" y="1037"/>
                  <a:pt x="606" y="1383"/>
                </a:cubicBezTo>
                <a:cubicBezTo>
                  <a:pt x="433" y="1498"/>
                  <a:pt x="202" y="1584"/>
                  <a:pt x="1" y="1671"/>
                </a:cubicBezTo>
                <a:cubicBezTo>
                  <a:pt x="30" y="1728"/>
                  <a:pt x="87" y="1815"/>
                  <a:pt x="145" y="1872"/>
                </a:cubicBezTo>
                <a:cubicBezTo>
                  <a:pt x="462" y="1700"/>
                  <a:pt x="807" y="1642"/>
                  <a:pt x="1153" y="1642"/>
                </a:cubicBezTo>
                <a:cubicBezTo>
                  <a:pt x="1527" y="1642"/>
                  <a:pt x="1844" y="1700"/>
                  <a:pt x="2132" y="1844"/>
                </a:cubicBezTo>
                <a:cubicBezTo>
                  <a:pt x="2305" y="1642"/>
                  <a:pt x="2392" y="1383"/>
                  <a:pt x="2392" y="1095"/>
                </a:cubicBezTo>
                <a:cubicBezTo>
                  <a:pt x="2392" y="634"/>
                  <a:pt x="2132" y="202"/>
                  <a:pt x="1729" y="0"/>
                </a:cubicBezTo>
                <a:close/>
              </a:path>
            </a:pathLst>
          </a:custGeom>
          <a:solidFill>
            <a:srgbClr val="090909">
              <a:alpha val="95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42"/>
          <p:cNvSpPr/>
          <p:nvPr/>
        </p:nvSpPr>
        <p:spPr>
          <a:xfrm>
            <a:off x="6578659" y="4625290"/>
            <a:ext cx="169925" cy="257537"/>
          </a:xfrm>
          <a:custGeom>
            <a:avLst/>
            <a:gdLst/>
            <a:ahLst/>
            <a:cxnLst/>
            <a:rect l="l" t="t" r="r" b="b"/>
            <a:pathLst>
              <a:path w="4638" h="5272" extrusionOk="0">
                <a:moveTo>
                  <a:pt x="2305" y="1"/>
                </a:moveTo>
                <a:cubicBezTo>
                  <a:pt x="2189" y="1"/>
                  <a:pt x="2074" y="87"/>
                  <a:pt x="2045" y="202"/>
                </a:cubicBezTo>
                <a:cubicBezTo>
                  <a:pt x="1844" y="692"/>
                  <a:pt x="1700" y="1268"/>
                  <a:pt x="1642" y="1988"/>
                </a:cubicBezTo>
                <a:cubicBezTo>
                  <a:pt x="1210" y="2017"/>
                  <a:pt x="634" y="2132"/>
                  <a:pt x="144" y="2391"/>
                </a:cubicBezTo>
                <a:cubicBezTo>
                  <a:pt x="29" y="2420"/>
                  <a:pt x="0" y="2535"/>
                  <a:pt x="0" y="2651"/>
                </a:cubicBezTo>
                <a:cubicBezTo>
                  <a:pt x="0" y="2737"/>
                  <a:pt x="58" y="2852"/>
                  <a:pt x="144" y="2881"/>
                </a:cubicBezTo>
                <a:cubicBezTo>
                  <a:pt x="547" y="3111"/>
                  <a:pt x="1066" y="3198"/>
                  <a:pt x="1642" y="3284"/>
                </a:cubicBezTo>
                <a:cubicBezTo>
                  <a:pt x="1700" y="3803"/>
                  <a:pt x="1901" y="5099"/>
                  <a:pt x="2189" y="5243"/>
                </a:cubicBezTo>
                <a:cubicBezTo>
                  <a:pt x="2218" y="5243"/>
                  <a:pt x="2276" y="5272"/>
                  <a:pt x="2305" y="5272"/>
                </a:cubicBezTo>
                <a:cubicBezTo>
                  <a:pt x="2333" y="5272"/>
                  <a:pt x="2362" y="5272"/>
                  <a:pt x="2420" y="5243"/>
                </a:cubicBezTo>
                <a:cubicBezTo>
                  <a:pt x="2477" y="5185"/>
                  <a:pt x="2564" y="5157"/>
                  <a:pt x="2564" y="5099"/>
                </a:cubicBezTo>
                <a:cubicBezTo>
                  <a:pt x="2765" y="4609"/>
                  <a:pt x="2909" y="4004"/>
                  <a:pt x="2938" y="3284"/>
                </a:cubicBezTo>
                <a:cubicBezTo>
                  <a:pt x="3370" y="3255"/>
                  <a:pt x="3946" y="3140"/>
                  <a:pt x="4465" y="2881"/>
                </a:cubicBezTo>
                <a:cubicBezTo>
                  <a:pt x="4494" y="2852"/>
                  <a:pt x="4580" y="2823"/>
                  <a:pt x="4580" y="2795"/>
                </a:cubicBezTo>
                <a:cubicBezTo>
                  <a:pt x="4638" y="2593"/>
                  <a:pt x="4580" y="2449"/>
                  <a:pt x="4465" y="2391"/>
                </a:cubicBezTo>
                <a:cubicBezTo>
                  <a:pt x="3946" y="2132"/>
                  <a:pt x="3370" y="2017"/>
                  <a:pt x="2938" y="1988"/>
                </a:cubicBezTo>
                <a:cubicBezTo>
                  <a:pt x="2881" y="1268"/>
                  <a:pt x="2765" y="663"/>
                  <a:pt x="2564" y="202"/>
                </a:cubicBezTo>
                <a:cubicBezTo>
                  <a:pt x="2506" y="87"/>
                  <a:pt x="2420" y="1"/>
                  <a:pt x="23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42"/>
          <p:cNvSpPr/>
          <p:nvPr/>
        </p:nvSpPr>
        <p:spPr>
          <a:xfrm>
            <a:off x="7223904" y="3089434"/>
            <a:ext cx="172050" cy="256169"/>
          </a:xfrm>
          <a:custGeom>
            <a:avLst/>
            <a:gdLst/>
            <a:ahLst/>
            <a:cxnLst/>
            <a:rect l="l" t="t" r="r" b="b"/>
            <a:pathLst>
              <a:path w="4696" h="5244" extrusionOk="0">
                <a:moveTo>
                  <a:pt x="2305" y="1"/>
                </a:moveTo>
                <a:cubicBezTo>
                  <a:pt x="2219" y="1"/>
                  <a:pt x="2103" y="58"/>
                  <a:pt x="2075" y="174"/>
                </a:cubicBezTo>
                <a:cubicBezTo>
                  <a:pt x="1844" y="692"/>
                  <a:pt x="1700" y="1268"/>
                  <a:pt x="1671" y="1988"/>
                </a:cubicBezTo>
                <a:cubicBezTo>
                  <a:pt x="1239" y="2017"/>
                  <a:pt x="663" y="2132"/>
                  <a:pt x="145" y="2363"/>
                </a:cubicBezTo>
                <a:cubicBezTo>
                  <a:pt x="58" y="2420"/>
                  <a:pt x="1" y="2507"/>
                  <a:pt x="1" y="2622"/>
                </a:cubicBezTo>
                <a:cubicBezTo>
                  <a:pt x="1" y="2737"/>
                  <a:pt x="87" y="2852"/>
                  <a:pt x="145" y="2881"/>
                </a:cubicBezTo>
                <a:cubicBezTo>
                  <a:pt x="548" y="3083"/>
                  <a:pt x="1095" y="3198"/>
                  <a:pt x="1671" y="3284"/>
                </a:cubicBezTo>
                <a:cubicBezTo>
                  <a:pt x="1700" y="3774"/>
                  <a:pt x="1902" y="5070"/>
                  <a:pt x="2219" y="5214"/>
                </a:cubicBezTo>
                <a:cubicBezTo>
                  <a:pt x="2247" y="5214"/>
                  <a:pt x="2276" y="5243"/>
                  <a:pt x="2305" y="5243"/>
                </a:cubicBezTo>
                <a:cubicBezTo>
                  <a:pt x="2363" y="5243"/>
                  <a:pt x="2391" y="5243"/>
                  <a:pt x="2420" y="5214"/>
                </a:cubicBezTo>
                <a:cubicBezTo>
                  <a:pt x="2507" y="5185"/>
                  <a:pt x="2564" y="5157"/>
                  <a:pt x="2564" y="5070"/>
                </a:cubicBezTo>
                <a:cubicBezTo>
                  <a:pt x="2795" y="4609"/>
                  <a:pt x="2939" y="4004"/>
                  <a:pt x="2968" y="3284"/>
                </a:cubicBezTo>
                <a:cubicBezTo>
                  <a:pt x="3400" y="3227"/>
                  <a:pt x="3976" y="3140"/>
                  <a:pt x="4465" y="2881"/>
                </a:cubicBezTo>
                <a:cubicBezTo>
                  <a:pt x="4523" y="2852"/>
                  <a:pt x="4581" y="2795"/>
                  <a:pt x="4581" y="2766"/>
                </a:cubicBezTo>
                <a:cubicBezTo>
                  <a:pt x="4696" y="2622"/>
                  <a:pt x="4609" y="2449"/>
                  <a:pt x="4465" y="2363"/>
                </a:cubicBezTo>
                <a:cubicBezTo>
                  <a:pt x="3976" y="2132"/>
                  <a:pt x="3400" y="2017"/>
                  <a:pt x="2968" y="1988"/>
                </a:cubicBezTo>
                <a:cubicBezTo>
                  <a:pt x="2881" y="1268"/>
                  <a:pt x="2795" y="634"/>
                  <a:pt x="2564" y="174"/>
                </a:cubicBezTo>
                <a:cubicBezTo>
                  <a:pt x="2536" y="58"/>
                  <a:pt x="2420" y="1"/>
                  <a:pt x="230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" name="Google Shape;680;p42"/>
          <p:cNvGrpSpPr/>
          <p:nvPr/>
        </p:nvGrpSpPr>
        <p:grpSpPr>
          <a:xfrm>
            <a:off x="1609200" y="1766443"/>
            <a:ext cx="659473" cy="446495"/>
            <a:chOff x="10156395" y="3886587"/>
            <a:chExt cx="441739" cy="224309"/>
          </a:xfrm>
        </p:grpSpPr>
        <p:sp>
          <p:nvSpPr>
            <p:cNvPr id="681" name="Google Shape;681;p42"/>
            <p:cNvSpPr/>
            <p:nvPr/>
          </p:nvSpPr>
          <p:spPr>
            <a:xfrm>
              <a:off x="10160943" y="3894142"/>
              <a:ext cx="432654" cy="209185"/>
            </a:xfrm>
            <a:custGeom>
              <a:avLst/>
              <a:gdLst/>
              <a:ahLst/>
              <a:cxnLst/>
              <a:rect l="l" t="t" r="r" b="b"/>
              <a:pathLst>
                <a:path w="12358" h="5975" extrusionOk="0">
                  <a:moveTo>
                    <a:pt x="7074" y="1"/>
                  </a:moveTo>
                  <a:cubicBezTo>
                    <a:pt x="6528" y="1"/>
                    <a:pt x="6011" y="224"/>
                    <a:pt x="5761" y="768"/>
                  </a:cubicBezTo>
                  <a:cubicBezTo>
                    <a:pt x="5473" y="1373"/>
                    <a:pt x="5502" y="2208"/>
                    <a:pt x="5617" y="2870"/>
                  </a:cubicBezTo>
                  <a:cubicBezTo>
                    <a:pt x="5477" y="2168"/>
                    <a:pt x="4568" y="1602"/>
                    <a:pt x="3908" y="1602"/>
                  </a:cubicBezTo>
                  <a:cubicBezTo>
                    <a:pt x="3892" y="1602"/>
                    <a:pt x="3876" y="1602"/>
                    <a:pt x="3860" y="1603"/>
                  </a:cubicBezTo>
                  <a:cubicBezTo>
                    <a:pt x="3083" y="1632"/>
                    <a:pt x="2276" y="2352"/>
                    <a:pt x="2334" y="3101"/>
                  </a:cubicBezTo>
                  <a:cubicBezTo>
                    <a:pt x="2334" y="3447"/>
                    <a:pt x="2449" y="3821"/>
                    <a:pt x="2622" y="4080"/>
                  </a:cubicBezTo>
                  <a:cubicBezTo>
                    <a:pt x="2388" y="3932"/>
                    <a:pt x="2088" y="3857"/>
                    <a:pt x="1779" y="3857"/>
                  </a:cubicBezTo>
                  <a:cubicBezTo>
                    <a:pt x="1250" y="3857"/>
                    <a:pt x="695" y="4076"/>
                    <a:pt x="404" y="4512"/>
                  </a:cubicBezTo>
                  <a:cubicBezTo>
                    <a:pt x="0" y="5117"/>
                    <a:pt x="289" y="5837"/>
                    <a:pt x="836" y="5837"/>
                  </a:cubicBezTo>
                  <a:cubicBezTo>
                    <a:pt x="865" y="5837"/>
                    <a:pt x="2506" y="5837"/>
                    <a:pt x="4436" y="5895"/>
                  </a:cubicBezTo>
                  <a:cubicBezTo>
                    <a:pt x="6971" y="5924"/>
                    <a:pt x="9938" y="5953"/>
                    <a:pt x="9938" y="5953"/>
                  </a:cubicBezTo>
                  <a:cubicBezTo>
                    <a:pt x="9938" y="5953"/>
                    <a:pt x="10145" y="5974"/>
                    <a:pt x="10435" y="5974"/>
                  </a:cubicBezTo>
                  <a:cubicBezTo>
                    <a:pt x="11089" y="5974"/>
                    <a:pt x="12162" y="5864"/>
                    <a:pt x="12242" y="5146"/>
                  </a:cubicBezTo>
                  <a:cubicBezTo>
                    <a:pt x="12357" y="4167"/>
                    <a:pt x="10975" y="4051"/>
                    <a:pt x="10975" y="4051"/>
                  </a:cubicBezTo>
                  <a:cubicBezTo>
                    <a:pt x="10975" y="4051"/>
                    <a:pt x="12127" y="2237"/>
                    <a:pt x="10687" y="1632"/>
                  </a:cubicBezTo>
                  <a:cubicBezTo>
                    <a:pt x="10455" y="1529"/>
                    <a:pt x="10248" y="1486"/>
                    <a:pt x="10064" y="1486"/>
                  </a:cubicBezTo>
                  <a:cubicBezTo>
                    <a:pt x="9285" y="1486"/>
                    <a:pt x="8920" y="2258"/>
                    <a:pt x="8831" y="2526"/>
                  </a:cubicBezTo>
                  <a:lnTo>
                    <a:pt x="8831" y="2526"/>
                  </a:lnTo>
                  <a:cubicBezTo>
                    <a:pt x="9064" y="1704"/>
                    <a:pt x="8855" y="757"/>
                    <a:pt x="8094" y="307"/>
                  </a:cubicBezTo>
                  <a:cubicBezTo>
                    <a:pt x="7922" y="192"/>
                    <a:pt x="7720" y="76"/>
                    <a:pt x="7518" y="48"/>
                  </a:cubicBezTo>
                  <a:cubicBezTo>
                    <a:pt x="7371" y="17"/>
                    <a:pt x="7221" y="1"/>
                    <a:pt x="7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42"/>
            <p:cNvSpPr/>
            <p:nvPr/>
          </p:nvSpPr>
          <p:spPr>
            <a:xfrm>
              <a:off x="10320785" y="3894962"/>
              <a:ext cx="277349" cy="207539"/>
            </a:xfrm>
            <a:custGeom>
              <a:avLst/>
              <a:gdLst/>
              <a:ahLst/>
              <a:cxnLst/>
              <a:rect l="l" t="t" r="r" b="b"/>
              <a:pathLst>
                <a:path w="7922" h="5928" extrusionOk="0">
                  <a:moveTo>
                    <a:pt x="3025" y="1"/>
                  </a:moveTo>
                  <a:cubicBezTo>
                    <a:pt x="2593" y="2132"/>
                    <a:pt x="1498" y="4177"/>
                    <a:pt x="0" y="5848"/>
                  </a:cubicBezTo>
                  <a:cubicBezTo>
                    <a:pt x="2535" y="5877"/>
                    <a:pt x="5502" y="5906"/>
                    <a:pt x="5502" y="5906"/>
                  </a:cubicBezTo>
                  <a:cubicBezTo>
                    <a:pt x="5502" y="5906"/>
                    <a:pt x="5709" y="5927"/>
                    <a:pt x="5999" y="5927"/>
                  </a:cubicBezTo>
                  <a:cubicBezTo>
                    <a:pt x="6653" y="5927"/>
                    <a:pt x="7726" y="5817"/>
                    <a:pt x="7806" y="5099"/>
                  </a:cubicBezTo>
                  <a:cubicBezTo>
                    <a:pt x="7921" y="4120"/>
                    <a:pt x="6481" y="4004"/>
                    <a:pt x="6481" y="4004"/>
                  </a:cubicBezTo>
                  <a:cubicBezTo>
                    <a:pt x="6481" y="4004"/>
                    <a:pt x="7633" y="2190"/>
                    <a:pt x="6193" y="1585"/>
                  </a:cubicBezTo>
                  <a:cubicBezTo>
                    <a:pt x="5961" y="1482"/>
                    <a:pt x="5754" y="1439"/>
                    <a:pt x="5570" y="1439"/>
                  </a:cubicBezTo>
                  <a:cubicBezTo>
                    <a:pt x="4754" y="1439"/>
                    <a:pt x="4392" y="2287"/>
                    <a:pt x="4327" y="2514"/>
                  </a:cubicBezTo>
                  <a:lnTo>
                    <a:pt x="4327" y="2514"/>
                  </a:lnTo>
                  <a:cubicBezTo>
                    <a:pt x="4548" y="1684"/>
                    <a:pt x="4372" y="717"/>
                    <a:pt x="3601" y="260"/>
                  </a:cubicBezTo>
                  <a:cubicBezTo>
                    <a:pt x="3399" y="145"/>
                    <a:pt x="3226" y="58"/>
                    <a:pt x="30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42"/>
            <p:cNvSpPr/>
            <p:nvPr/>
          </p:nvSpPr>
          <p:spPr>
            <a:xfrm>
              <a:off x="10156395" y="3886587"/>
              <a:ext cx="441721" cy="224309"/>
            </a:xfrm>
            <a:custGeom>
              <a:avLst/>
              <a:gdLst/>
              <a:ahLst/>
              <a:cxnLst/>
              <a:rect l="l" t="t" r="r" b="b"/>
              <a:pathLst>
                <a:path w="12617" h="6407" extrusionOk="0">
                  <a:moveTo>
                    <a:pt x="7053" y="458"/>
                  </a:moveTo>
                  <a:cubicBezTo>
                    <a:pt x="7191" y="458"/>
                    <a:pt x="7329" y="474"/>
                    <a:pt x="7460" y="502"/>
                  </a:cubicBezTo>
                  <a:cubicBezTo>
                    <a:pt x="7633" y="531"/>
                    <a:pt x="7864" y="617"/>
                    <a:pt x="8008" y="704"/>
                  </a:cubicBezTo>
                  <a:cubicBezTo>
                    <a:pt x="8757" y="1193"/>
                    <a:pt x="8843" y="2115"/>
                    <a:pt x="8641" y="2778"/>
                  </a:cubicBezTo>
                  <a:cubicBezTo>
                    <a:pt x="8612" y="2864"/>
                    <a:pt x="8699" y="2979"/>
                    <a:pt x="8785" y="3008"/>
                  </a:cubicBezTo>
                  <a:cubicBezTo>
                    <a:pt x="8901" y="3008"/>
                    <a:pt x="9016" y="2979"/>
                    <a:pt x="9045" y="2864"/>
                  </a:cubicBezTo>
                  <a:cubicBezTo>
                    <a:pt x="9073" y="2778"/>
                    <a:pt x="9275" y="2230"/>
                    <a:pt x="9736" y="2000"/>
                  </a:cubicBezTo>
                  <a:cubicBezTo>
                    <a:pt x="9841" y="1942"/>
                    <a:pt x="9950" y="1917"/>
                    <a:pt x="10066" y="1917"/>
                  </a:cubicBezTo>
                  <a:cubicBezTo>
                    <a:pt x="10237" y="1917"/>
                    <a:pt x="10423" y="1972"/>
                    <a:pt x="10629" y="2058"/>
                  </a:cubicBezTo>
                  <a:cubicBezTo>
                    <a:pt x="10917" y="2144"/>
                    <a:pt x="11090" y="2346"/>
                    <a:pt x="11176" y="2576"/>
                  </a:cubicBezTo>
                  <a:cubicBezTo>
                    <a:pt x="11378" y="3267"/>
                    <a:pt x="10802" y="4160"/>
                    <a:pt x="10802" y="4160"/>
                  </a:cubicBezTo>
                  <a:cubicBezTo>
                    <a:pt x="10773" y="4247"/>
                    <a:pt x="10773" y="4304"/>
                    <a:pt x="10802" y="4391"/>
                  </a:cubicBezTo>
                  <a:cubicBezTo>
                    <a:pt x="10859" y="4448"/>
                    <a:pt x="10917" y="4506"/>
                    <a:pt x="11003" y="4506"/>
                  </a:cubicBezTo>
                  <a:cubicBezTo>
                    <a:pt x="11176" y="4506"/>
                    <a:pt x="11723" y="4650"/>
                    <a:pt x="11954" y="4938"/>
                  </a:cubicBezTo>
                  <a:cubicBezTo>
                    <a:pt x="12069" y="5024"/>
                    <a:pt x="12098" y="5168"/>
                    <a:pt x="12098" y="5370"/>
                  </a:cubicBezTo>
                  <a:cubicBezTo>
                    <a:pt x="12098" y="5456"/>
                    <a:pt x="12040" y="5572"/>
                    <a:pt x="11925" y="5687"/>
                  </a:cubicBezTo>
                  <a:cubicBezTo>
                    <a:pt x="11613" y="5937"/>
                    <a:pt x="10970" y="5991"/>
                    <a:pt x="10485" y="5991"/>
                  </a:cubicBezTo>
                  <a:cubicBezTo>
                    <a:pt x="10299" y="5991"/>
                    <a:pt x="10136" y="5983"/>
                    <a:pt x="10024" y="5975"/>
                  </a:cubicBezTo>
                  <a:cubicBezTo>
                    <a:pt x="10024" y="5975"/>
                    <a:pt x="7057" y="5946"/>
                    <a:pt x="4522" y="5888"/>
                  </a:cubicBezTo>
                  <a:cubicBezTo>
                    <a:pt x="3111" y="5888"/>
                    <a:pt x="1815" y="5860"/>
                    <a:pt x="1239" y="5860"/>
                  </a:cubicBezTo>
                  <a:lnTo>
                    <a:pt x="922" y="5860"/>
                  </a:lnTo>
                  <a:cubicBezTo>
                    <a:pt x="720" y="5860"/>
                    <a:pt x="634" y="5716"/>
                    <a:pt x="547" y="5687"/>
                  </a:cubicBezTo>
                  <a:cubicBezTo>
                    <a:pt x="432" y="5456"/>
                    <a:pt x="432" y="5140"/>
                    <a:pt x="634" y="4880"/>
                  </a:cubicBezTo>
                  <a:cubicBezTo>
                    <a:pt x="869" y="4500"/>
                    <a:pt x="1345" y="4313"/>
                    <a:pt x="1808" y="4313"/>
                  </a:cubicBezTo>
                  <a:cubicBezTo>
                    <a:pt x="2081" y="4313"/>
                    <a:pt x="2350" y="4378"/>
                    <a:pt x="2564" y="4506"/>
                  </a:cubicBezTo>
                  <a:cubicBezTo>
                    <a:pt x="2595" y="4516"/>
                    <a:pt x="2627" y="4523"/>
                    <a:pt x="2659" y="4523"/>
                  </a:cubicBezTo>
                  <a:cubicBezTo>
                    <a:pt x="2713" y="4523"/>
                    <a:pt x="2768" y="4503"/>
                    <a:pt x="2823" y="4448"/>
                  </a:cubicBezTo>
                  <a:cubicBezTo>
                    <a:pt x="2852" y="4391"/>
                    <a:pt x="2880" y="4275"/>
                    <a:pt x="2823" y="4218"/>
                  </a:cubicBezTo>
                  <a:cubicBezTo>
                    <a:pt x="2679" y="3987"/>
                    <a:pt x="2592" y="3642"/>
                    <a:pt x="2564" y="3354"/>
                  </a:cubicBezTo>
                  <a:cubicBezTo>
                    <a:pt x="2564" y="3094"/>
                    <a:pt x="2650" y="2835"/>
                    <a:pt x="2852" y="2576"/>
                  </a:cubicBezTo>
                  <a:cubicBezTo>
                    <a:pt x="3111" y="2259"/>
                    <a:pt x="3514" y="2086"/>
                    <a:pt x="3860" y="2058"/>
                  </a:cubicBezTo>
                  <a:cubicBezTo>
                    <a:pt x="3888" y="2055"/>
                    <a:pt x="3917" y="2053"/>
                    <a:pt x="3946" y="2053"/>
                  </a:cubicBezTo>
                  <a:cubicBezTo>
                    <a:pt x="4518" y="2053"/>
                    <a:pt x="5306" y="2575"/>
                    <a:pt x="5415" y="3123"/>
                  </a:cubicBezTo>
                  <a:cubicBezTo>
                    <a:pt x="5438" y="3237"/>
                    <a:pt x="5514" y="3314"/>
                    <a:pt x="5601" y="3314"/>
                  </a:cubicBezTo>
                  <a:cubicBezTo>
                    <a:pt x="5625" y="3314"/>
                    <a:pt x="5650" y="3308"/>
                    <a:pt x="5674" y="3296"/>
                  </a:cubicBezTo>
                  <a:cubicBezTo>
                    <a:pt x="5818" y="3267"/>
                    <a:pt x="5876" y="3152"/>
                    <a:pt x="5847" y="3066"/>
                  </a:cubicBezTo>
                  <a:cubicBezTo>
                    <a:pt x="5732" y="2576"/>
                    <a:pt x="5674" y="1712"/>
                    <a:pt x="5963" y="1078"/>
                  </a:cubicBezTo>
                  <a:cubicBezTo>
                    <a:pt x="6181" y="619"/>
                    <a:pt x="6616" y="458"/>
                    <a:pt x="7053" y="458"/>
                  </a:cubicBezTo>
                  <a:close/>
                  <a:moveTo>
                    <a:pt x="7096" y="1"/>
                  </a:moveTo>
                  <a:cubicBezTo>
                    <a:pt x="6506" y="1"/>
                    <a:pt x="5907" y="275"/>
                    <a:pt x="5617" y="877"/>
                  </a:cubicBezTo>
                  <a:cubicBezTo>
                    <a:pt x="5415" y="1280"/>
                    <a:pt x="5386" y="1770"/>
                    <a:pt x="5386" y="2202"/>
                  </a:cubicBezTo>
                  <a:cubicBezTo>
                    <a:pt x="5004" y="1846"/>
                    <a:pt x="4439" y="1594"/>
                    <a:pt x="3964" y="1594"/>
                  </a:cubicBezTo>
                  <a:cubicBezTo>
                    <a:pt x="3939" y="1594"/>
                    <a:pt x="3913" y="1595"/>
                    <a:pt x="3889" y="1597"/>
                  </a:cubicBezTo>
                  <a:cubicBezTo>
                    <a:pt x="3428" y="1654"/>
                    <a:pt x="2938" y="1885"/>
                    <a:pt x="2592" y="2288"/>
                  </a:cubicBezTo>
                  <a:cubicBezTo>
                    <a:pt x="2304" y="2605"/>
                    <a:pt x="2160" y="2979"/>
                    <a:pt x="2218" y="3325"/>
                  </a:cubicBezTo>
                  <a:cubicBezTo>
                    <a:pt x="2218" y="3527"/>
                    <a:pt x="2247" y="3699"/>
                    <a:pt x="2304" y="3901"/>
                  </a:cubicBezTo>
                  <a:cubicBezTo>
                    <a:pt x="2150" y="3864"/>
                    <a:pt x="1989" y="3845"/>
                    <a:pt x="1827" y="3845"/>
                  </a:cubicBezTo>
                  <a:cubicBezTo>
                    <a:pt x="1234" y="3845"/>
                    <a:pt x="628" y="4094"/>
                    <a:pt x="288" y="4592"/>
                  </a:cubicBezTo>
                  <a:cubicBezTo>
                    <a:pt x="58" y="4996"/>
                    <a:pt x="0" y="5456"/>
                    <a:pt x="202" y="5831"/>
                  </a:cubicBezTo>
                  <a:cubicBezTo>
                    <a:pt x="346" y="6061"/>
                    <a:pt x="634" y="6263"/>
                    <a:pt x="922" y="6263"/>
                  </a:cubicBezTo>
                  <a:lnTo>
                    <a:pt x="1239" y="6263"/>
                  </a:lnTo>
                  <a:cubicBezTo>
                    <a:pt x="1815" y="6263"/>
                    <a:pt x="3111" y="6292"/>
                    <a:pt x="4522" y="6292"/>
                  </a:cubicBezTo>
                  <a:cubicBezTo>
                    <a:pt x="7057" y="6321"/>
                    <a:pt x="10024" y="6378"/>
                    <a:pt x="10024" y="6378"/>
                  </a:cubicBezTo>
                  <a:cubicBezTo>
                    <a:pt x="10053" y="6378"/>
                    <a:pt x="10226" y="6407"/>
                    <a:pt x="10514" y="6407"/>
                  </a:cubicBezTo>
                  <a:cubicBezTo>
                    <a:pt x="11032" y="6407"/>
                    <a:pt x="11781" y="6321"/>
                    <a:pt x="12242" y="6004"/>
                  </a:cubicBezTo>
                  <a:cubicBezTo>
                    <a:pt x="12443" y="5831"/>
                    <a:pt x="12530" y="5658"/>
                    <a:pt x="12587" y="5399"/>
                  </a:cubicBezTo>
                  <a:cubicBezTo>
                    <a:pt x="12616" y="5140"/>
                    <a:pt x="12530" y="4880"/>
                    <a:pt x="12357" y="4679"/>
                  </a:cubicBezTo>
                  <a:cubicBezTo>
                    <a:pt x="12098" y="4362"/>
                    <a:pt x="11666" y="4218"/>
                    <a:pt x="11378" y="4131"/>
                  </a:cubicBezTo>
                  <a:cubicBezTo>
                    <a:pt x="11579" y="3757"/>
                    <a:pt x="11810" y="3094"/>
                    <a:pt x="11637" y="2461"/>
                  </a:cubicBezTo>
                  <a:cubicBezTo>
                    <a:pt x="11493" y="2086"/>
                    <a:pt x="11234" y="1827"/>
                    <a:pt x="10859" y="1654"/>
                  </a:cubicBezTo>
                  <a:cubicBezTo>
                    <a:pt x="10618" y="1542"/>
                    <a:pt x="10378" y="1483"/>
                    <a:pt x="10147" y="1483"/>
                  </a:cubicBezTo>
                  <a:cubicBezTo>
                    <a:pt x="9963" y="1483"/>
                    <a:pt x="9786" y="1520"/>
                    <a:pt x="9621" y="1597"/>
                  </a:cubicBezTo>
                  <a:cubicBezTo>
                    <a:pt x="9448" y="1683"/>
                    <a:pt x="9304" y="1798"/>
                    <a:pt x="9189" y="1885"/>
                  </a:cubicBezTo>
                  <a:cubicBezTo>
                    <a:pt x="9131" y="1222"/>
                    <a:pt x="8785" y="646"/>
                    <a:pt x="8267" y="300"/>
                  </a:cubicBezTo>
                  <a:cubicBezTo>
                    <a:pt x="8036" y="214"/>
                    <a:pt x="7835" y="99"/>
                    <a:pt x="7604" y="70"/>
                  </a:cubicBezTo>
                  <a:cubicBezTo>
                    <a:pt x="7441" y="24"/>
                    <a:pt x="7269" y="1"/>
                    <a:pt x="7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4" name="Google Shape;684;p42"/>
          <p:cNvSpPr/>
          <p:nvPr/>
        </p:nvSpPr>
        <p:spPr>
          <a:xfrm>
            <a:off x="4397766" y="947379"/>
            <a:ext cx="233401" cy="290508"/>
          </a:xfrm>
          <a:custGeom>
            <a:avLst/>
            <a:gdLst/>
            <a:ahLst/>
            <a:cxnLst/>
            <a:rect l="l" t="t" r="r" b="b"/>
            <a:pathLst>
              <a:path w="6482" h="6051" extrusionOk="0">
                <a:moveTo>
                  <a:pt x="3208" y="1"/>
                </a:moveTo>
                <a:cubicBezTo>
                  <a:pt x="3089" y="1"/>
                  <a:pt x="2969" y="66"/>
                  <a:pt x="2909" y="184"/>
                </a:cubicBezTo>
                <a:lnTo>
                  <a:pt x="2218" y="1653"/>
                </a:lnTo>
                <a:cubicBezTo>
                  <a:pt x="2189" y="1769"/>
                  <a:pt x="2074" y="1798"/>
                  <a:pt x="1988" y="1826"/>
                </a:cubicBezTo>
                <a:lnTo>
                  <a:pt x="346" y="2114"/>
                </a:lnTo>
                <a:cubicBezTo>
                  <a:pt x="115" y="2172"/>
                  <a:pt x="0" y="2489"/>
                  <a:pt x="173" y="2662"/>
                </a:cubicBezTo>
                <a:lnTo>
                  <a:pt x="1354" y="3785"/>
                </a:lnTo>
                <a:cubicBezTo>
                  <a:pt x="1440" y="3843"/>
                  <a:pt x="1469" y="3958"/>
                  <a:pt x="1469" y="4073"/>
                </a:cubicBezTo>
                <a:lnTo>
                  <a:pt x="1210" y="5686"/>
                </a:lnTo>
                <a:cubicBezTo>
                  <a:pt x="1188" y="5886"/>
                  <a:pt x="1353" y="6051"/>
                  <a:pt x="1536" y="6051"/>
                </a:cubicBezTo>
                <a:cubicBezTo>
                  <a:pt x="1590" y="6051"/>
                  <a:pt x="1647" y="6036"/>
                  <a:pt x="1700" y="6003"/>
                </a:cubicBezTo>
                <a:lnTo>
                  <a:pt x="3140" y="5225"/>
                </a:lnTo>
                <a:cubicBezTo>
                  <a:pt x="3183" y="5211"/>
                  <a:pt x="3233" y="5204"/>
                  <a:pt x="3284" y="5204"/>
                </a:cubicBezTo>
                <a:cubicBezTo>
                  <a:pt x="3334" y="5204"/>
                  <a:pt x="3385" y="5211"/>
                  <a:pt x="3428" y="5225"/>
                </a:cubicBezTo>
                <a:lnTo>
                  <a:pt x="4897" y="5945"/>
                </a:lnTo>
                <a:cubicBezTo>
                  <a:pt x="4948" y="5968"/>
                  <a:pt x="4997" y="5978"/>
                  <a:pt x="5044" y="5978"/>
                </a:cubicBezTo>
                <a:cubicBezTo>
                  <a:pt x="5236" y="5978"/>
                  <a:pt x="5381" y="5803"/>
                  <a:pt x="5358" y="5571"/>
                </a:cubicBezTo>
                <a:lnTo>
                  <a:pt x="5041" y="3958"/>
                </a:lnTo>
                <a:cubicBezTo>
                  <a:pt x="5012" y="3843"/>
                  <a:pt x="5041" y="3756"/>
                  <a:pt x="5099" y="3670"/>
                </a:cubicBezTo>
                <a:lnTo>
                  <a:pt x="6251" y="2489"/>
                </a:lnTo>
                <a:cubicBezTo>
                  <a:pt x="6481" y="2374"/>
                  <a:pt x="6366" y="2057"/>
                  <a:pt x="6107" y="2028"/>
                </a:cubicBezTo>
                <a:lnTo>
                  <a:pt x="4494" y="1798"/>
                </a:lnTo>
                <a:cubicBezTo>
                  <a:pt x="4378" y="1798"/>
                  <a:pt x="4321" y="1740"/>
                  <a:pt x="4234" y="1625"/>
                </a:cubicBezTo>
                <a:lnTo>
                  <a:pt x="3485" y="184"/>
                </a:lnTo>
                <a:cubicBezTo>
                  <a:pt x="3430" y="59"/>
                  <a:pt x="3319" y="1"/>
                  <a:pt x="320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6" name="Google Shape;685;p42"/>
          <p:cNvGrpSpPr/>
          <p:nvPr/>
        </p:nvGrpSpPr>
        <p:grpSpPr>
          <a:xfrm>
            <a:off x="6380378" y="5578336"/>
            <a:ext cx="328248" cy="406235"/>
            <a:chOff x="8656226" y="2547184"/>
            <a:chExt cx="234630" cy="217766"/>
          </a:xfrm>
        </p:grpSpPr>
        <p:sp>
          <p:nvSpPr>
            <p:cNvPr id="686" name="Google Shape;686;p42"/>
            <p:cNvSpPr/>
            <p:nvPr/>
          </p:nvSpPr>
          <p:spPr>
            <a:xfrm>
              <a:off x="8656234" y="2554313"/>
              <a:ext cx="222024" cy="203504"/>
            </a:xfrm>
            <a:custGeom>
              <a:avLst/>
              <a:gdLst/>
              <a:ahLst/>
              <a:cxnLst/>
              <a:rect l="l" t="t" r="r" b="b"/>
              <a:pathLst>
                <a:path w="7115" h="6521" extrusionOk="0">
                  <a:moveTo>
                    <a:pt x="4867" y="0"/>
                  </a:moveTo>
                  <a:cubicBezTo>
                    <a:pt x="4688" y="0"/>
                    <a:pt x="4495" y="57"/>
                    <a:pt x="4350" y="148"/>
                  </a:cubicBezTo>
                  <a:cubicBezTo>
                    <a:pt x="4004" y="321"/>
                    <a:pt x="3687" y="667"/>
                    <a:pt x="3514" y="1099"/>
                  </a:cubicBezTo>
                  <a:cubicBezTo>
                    <a:pt x="3514" y="1070"/>
                    <a:pt x="3457" y="1070"/>
                    <a:pt x="3457" y="1041"/>
                  </a:cubicBezTo>
                  <a:cubicBezTo>
                    <a:pt x="3103" y="500"/>
                    <a:pt x="2568" y="169"/>
                    <a:pt x="2103" y="169"/>
                  </a:cubicBezTo>
                  <a:cubicBezTo>
                    <a:pt x="1925" y="169"/>
                    <a:pt x="1757" y="217"/>
                    <a:pt x="1613" y="321"/>
                  </a:cubicBezTo>
                  <a:cubicBezTo>
                    <a:pt x="1095" y="638"/>
                    <a:pt x="1008" y="1444"/>
                    <a:pt x="1412" y="2164"/>
                  </a:cubicBezTo>
                  <a:cubicBezTo>
                    <a:pt x="663" y="2222"/>
                    <a:pt x="87" y="2625"/>
                    <a:pt x="58" y="3201"/>
                  </a:cubicBezTo>
                  <a:cubicBezTo>
                    <a:pt x="0" y="3864"/>
                    <a:pt x="692" y="4440"/>
                    <a:pt x="1556" y="4498"/>
                  </a:cubicBezTo>
                  <a:lnTo>
                    <a:pt x="1671" y="4498"/>
                  </a:lnTo>
                  <a:cubicBezTo>
                    <a:pt x="1527" y="4757"/>
                    <a:pt x="1412" y="5016"/>
                    <a:pt x="1383" y="5246"/>
                  </a:cubicBezTo>
                  <a:cubicBezTo>
                    <a:pt x="1296" y="5765"/>
                    <a:pt x="1440" y="6197"/>
                    <a:pt x="1815" y="6399"/>
                  </a:cubicBezTo>
                  <a:cubicBezTo>
                    <a:pt x="1958" y="6481"/>
                    <a:pt x="2118" y="6521"/>
                    <a:pt x="2286" y="6521"/>
                  </a:cubicBezTo>
                  <a:cubicBezTo>
                    <a:pt x="2761" y="6521"/>
                    <a:pt x="3296" y="6203"/>
                    <a:pt x="3658" y="5650"/>
                  </a:cubicBezTo>
                  <a:cubicBezTo>
                    <a:pt x="3687" y="5563"/>
                    <a:pt x="3716" y="5506"/>
                    <a:pt x="3774" y="5477"/>
                  </a:cubicBezTo>
                  <a:cubicBezTo>
                    <a:pt x="4117" y="5982"/>
                    <a:pt x="4617" y="6275"/>
                    <a:pt x="5064" y="6275"/>
                  </a:cubicBezTo>
                  <a:cubicBezTo>
                    <a:pt x="5254" y="6275"/>
                    <a:pt x="5434" y="6222"/>
                    <a:pt x="5588" y="6111"/>
                  </a:cubicBezTo>
                  <a:cubicBezTo>
                    <a:pt x="6107" y="5794"/>
                    <a:pt x="6164" y="4958"/>
                    <a:pt x="5732" y="4238"/>
                  </a:cubicBezTo>
                  <a:cubicBezTo>
                    <a:pt x="6539" y="4123"/>
                    <a:pt x="7115" y="3633"/>
                    <a:pt x="7057" y="3029"/>
                  </a:cubicBezTo>
                  <a:cubicBezTo>
                    <a:pt x="7086" y="2481"/>
                    <a:pt x="6424" y="2049"/>
                    <a:pt x="5646" y="2020"/>
                  </a:cubicBezTo>
                  <a:cubicBezTo>
                    <a:pt x="5963" y="1185"/>
                    <a:pt x="5732" y="321"/>
                    <a:pt x="5156" y="62"/>
                  </a:cubicBezTo>
                  <a:cubicBezTo>
                    <a:pt x="5072" y="19"/>
                    <a:pt x="4971" y="0"/>
                    <a:pt x="4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" name="Google Shape;687;p42"/>
            <p:cNvGrpSpPr/>
            <p:nvPr/>
          </p:nvGrpSpPr>
          <p:grpSpPr>
            <a:xfrm>
              <a:off x="8656226" y="2547184"/>
              <a:ext cx="234630" cy="217766"/>
              <a:chOff x="8205901" y="2931534"/>
              <a:chExt cx="234630" cy="217766"/>
            </a:xfrm>
          </p:grpSpPr>
          <p:sp>
            <p:nvSpPr>
              <p:cNvPr id="688" name="Google Shape;688;p42"/>
              <p:cNvSpPr/>
              <p:nvPr/>
            </p:nvSpPr>
            <p:spPr>
              <a:xfrm>
                <a:off x="8254456" y="2939398"/>
                <a:ext cx="180677" cy="204721"/>
              </a:xfrm>
              <a:custGeom>
                <a:avLst/>
                <a:gdLst/>
                <a:ahLst/>
                <a:cxnLst/>
                <a:rect l="l" t="t" r="r" b="b"/>
                <a:pathLst>
                  <a:path w="5790" h="6560" extrusionOk="0">
                    <a:moveTo>
                      <a:pt x="3465" y="0"/>
                    </a:moveTo>
                    <a:cubicBezTo>
                      <a:pt x="3303" y="0"/>
                      <a:pt x="3135" y="45"/>
                      <a:pt x="2967" y="129"/>
                    </a:cubicBezTo>
                    <a:cubicBezTo>
                      <a:pt x="3053" y="2260"/>
                      <a:pt x="2045" y="4450"/>
                      <a:pt x="144" y="5256"/>
                    </a:cubicBezTo>
                    <a:cubicBezTo>
                      <a:pt x="87" y="5256"/>
                      <a:pt x="87" y="5285"/>
                      <a:pt x="58" y="5285"/>
                    </a:cubicBezTo>
                    <a:cubicBezTo>
                      <a:pt x="0" y="5746"/>
                      <a:pt x="144" y="6207"/>
                      <a:pt x="490" y="6437"/>
                    </a:cubicBezTo>
                    <a:cubicBezTo>
                      <a:pt x="633" y="6520"/>
                      <a:pt x="795" y="6559"/>
                      <a:pt x="965" y="6559"/>
                    </a:cubicBezTo>
                    <a:cubicBezTo>
                      <a:pt x="1447" y="6559"/>
                      <a:pt x="1993" y="6242"/>
                      <a:pt x="2333" y="5688"/>
                    </a:cubicBezTo>
                    <a:cubicBezTo>
                      <a:pt x="2362" y="5631"/>
                      <a:pt x="2391" y="5573"/>
                      <a:pt x="2449" y="5487"/>
                    </a:cubicBezTo>
                    <a:cubicBezTo>
                      <a:pt x="2802" y="5986"/>
                      <a:pt x="3321" y="6290"/>
                      <a:pt x="3778" y="6290"/>
                    </a:cubicBezTo>
                    <a:cubicBezTo>
                      <a:pt x="3953" y="6290"/>
                      <a:pt x="4119" y="6245"/>
                      <a:pt x="4263" y="6149"/>
                    </a:cubicBezTo>
                    <a:cubicBezTo>
                      <a:pt x="4782" y="5775"/>
                      <a:pt x="4810" y="4997"/>
                      <a:pt x="4407" y="4277"/>
                    </a:cubicBezTo>
                    <a:cubicBezTo>
                      <a:pt x="5214" y="4133"/>
                      <a:pt x="5790" y="3614"/>
                      <a:pt x="5761" y="3038"/>
                    </a:cubicBezTo>
                    <a:cubicBezTo>
                      <a:pt x="5761" y="2433"/>
                      <a:pt x="5099" y="2001"/>
                      <a:pt x="4263" y="2001"/>
                    </a:cubicBezTo>
                    <a:cubicBezTo>
                      <a:pt x="4609" y="1166"/>
                      <a:pt x="4378" y="302"/>
                      <a:pt x="3802" y="71"/>
                    </a:cubicBezTo>
                    <a:cubicBezTo>
                      <a:pt x="3694" y="23"/>
                      <a:pt x="3581" y="0"/>
                      <a:pt x="34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8287689" y="3010395"/>
                <a:ext cx="75547" cy="58420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872" extrusionOk="0">
                    <a:moveTo>
                      <a:pt x="1393" y="0"/>
                    </a:moveTo>
                    <a:cubicBezTo>
                      <a:pt x="1212" y="0"/>
                      <a:pt x="1021" y="42"/>
                      <a:pt x="836" y="129"/>
                    </a:cubicBezTo>
                    <a:cubicBezTo>
                      <a:pt x="289" y="418"/>
                      <a:pt x="1" y="994"/>
                      <a:pt x="231" y="1426"/>
                    </a:cubicBezTo>
                    <a:cubicBezTo>
                      <a:pt x="365" y="1712"/>
                      <a:pt x="675" y="1872"/>
                      <a:pt x="1029" y="1872"/>
                    </a:cubicBezTo>
                    <a:cubicBezTo>
                      <a:pt x="1209" y="1872"/>
                      <a:pt x="1400" y="1830"/>
                      <a:pt x="1585" y="1743"/>
                    </a:cubicBezTo>
                    <a:cubicBezTo>
                      <a:pt x="2132" y="1483"/>
                      <a:pt x="2420" y="907"/>
                      <a:pt x="2190" y="446"/>
                    </a:cubicBezTo>
                    <a:cubicBezTo>
                      <a:pt x="2057" y="160"/>
                      <a:pt x="1746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8205901" y="2931534"/>
                <a:ext cx="234630" cy="217766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978" extrusionOk="0">
                    <a:moveTo>
                      <a:pt x="5075" y="397"/>
                    </a:moveTo>
                    <a:cubicBezTo>
                      <a:pt x="5157" y="397"/>
                      <a:pt x="5243" y="410"/>
                      <a:pt x="5330" y="439"/>
                    </a:cubicBezTo>
                    <a:cubicBezTo>
                      <a:pt x="5790" y="640"/>
                      <a:pt x="5963" y="1389"/>
                      <a:pt x="5675" y="2109"/>
                    </a:cubicBezTo>
                    <a:cubicBezTo>
                      <a:pt x="5646" y="2167"/>
                      <a:pt x="5646" y="2224"/>
                      <a:pt x="5675" y="2282"/>
                    </a:cubicBezTo>
                    <a:cubicBezTo>
                      <a:pt x="5675" y="2368"/>
                      <a:pt x="5762" y="2397"/>
                      <a:pt x="5819" y="2397"/>
                    </a:cubicBezTo>
                    <a:cubicBezTo>
                      <a:pt x="6510" y="2426"/>
                      <a:pt x="7058" y="2829"/>
                      <a:pt x="7087" y="3290"/>
                    </a:cubicBezTo>
                    <a:cubicBezTo>
                      <a:pt x="7115" y="3751"/>
                      <a:pt x="6626" y="4183"/>
                      <a:pt x="5934" y="4298"/>
                    </a:cubicBezTo>
                    <a:cubicBezTo>
                      <a:pt x="5848" y="4298"/>
                      <a:pt x="5819" y="4356"/>
                      <a:pt x="5790" y="4414"/>
                    </a:cubicBezTo>
                    <a:cubicBezTo>
                      <a:pt x="5762" y="4442"/>
                      <a:pt x="5762" y="4529"/>
                      <a:pt x="5790" y="4586"/>
                    </a:cubicBezTo>
                    <a:cubicBezTo>
                      <a:pt x="6107" y="5220"/>
                      <a:pt x="6078" y="5940"/>
                      <a:pt x="5675" y="6171"/>
                    </a:cubicBezTo>
                    <a:cubicBezTo>
                      <a:pt x="5560" y="6247"/>
                      <a:pt x="5427" y="6283"/>
                      <a:pt x="5285" y="6283"/>
                    </a:cubicBezTo>
                    <a:cubicBezTo>
                      <a:pt x="4894" y="6283"/>
                      <a:pt x="4437" y="6010"/>
                      <a:pt x="4120" y="5566"/>
                    </a:cubicBezTo>
                    <a:cubicBezTo>
                      <a:pt x="4091" y="5537"/>
                      <a:pt x="4033" y="5508"/>
                      <a:pt x="3947" y="5508"/>
                    </a:cubicBezTo>
                    <a:cubicBezTo>
                      <a:pt x="3889" y="5508"/>
                      <a:pt x="3803" y="5537"/>
                      <a:pt x="3774" y="5595"/>
                    </a:cubicBezTo>
                    <a:cubicBezTo>
                      <a:pt x="3745" y="5681"/>
                      <a:pt x="3688" y="5710"/>
                      <a:pt x="3659" y="5796"/>
                    </a:cubicBezTo>
                    <a:cubicBezTo>
                      <a:pt x="3358" y="6269"/>
                      <a:pt x="2880" y="6566"/>
                      <a:pt x="2478" y="6566"/>
                    </a:cubicBezTo>
                    <a:cubicBezTo>
                      <a:pt x="2341" y="6566"/>
                      <a:pt x="2213" y="6532"/>
                      <a:pt x="2103" y="6459"/>
                    </a:cubicBezTo>
                    <a:cubicBezTo>
                      <a:pt x="1873" y="6286"/>
                      <a:pt x="1729" y="5940"/>
                      <a:pt x="1787" y="5508"/>
                    </a:cubicBezTo>
                    <a:cubicBezTo>
                      <a:pt x="1815" y="5278"/>
                      <a:pt x="1902" y="5018"/>
                      <a:pt x="2046" y="4817"/>
                    </a:cubicBezTo>
                    <a:cubicBezTo>
                      <a:pt x="2075" y="4730"/>
                      <a:pt x="2075" y="4673"/>
                      <a:pt x="2046" y="4586"/>
                    </a:cubicBezTo>
                    <a:cubicBezTo>
                      <a:pt x="2017" y="4529"/>
                      <a:pt x="1931" y="4500"/>
                      <a:pt x="1873" y="4500"/>
                    </a:cubicBezTo>
                    <a:lnTo>
                      <a:pt x="1758" y="4500"/>
                    </a:lnTo>
                    <a:cubicBezTo>
                      <a:pt x="1009" y="4442"/>
                      <a:pt x="375" y="3981"/>
                      <a:pt x="433" y="3434"/>
                    </a:cubicBezTo>
                    <a:cubicBezTo>
                      <a:pt x="462" y="2973"/>
                      <a:pt x="951" y="2628"/>
                      <a:pt x="1614" y="2570"/>
                    </a:cubicBezTo>
                    <a:cubicBezTo>
                      <a:pt x="1671" y="2570"/>
                      <a:pt x="1758" y="2541"/>
                      <a:pt x="1787" y="2484"/>
                    </a:cubicBezTo>
                    <a:cubicBezTo>
                      <a:pt x="1844" y="2426"/>
                      <a:pt x="1844" y="2368"/>
                      <a:pt x="1787" y="2282"/>
                    </a:cubicBezTo>
                    <a:cubicBezTo>
                      <a:pt x="1470" y="1677"/>
                      <a:pt x="1499" y="957"/>
                      <a:pt x="1902" y="698"/>
                    </a:cubicBezTo>
                    <a:cubicBezTo>
                      <a:pt x="2017" y="640"/>
                      <a:pt x="2161" y="611"/>
                      <a:pt x="2305" y="611"/>
                    </a:cubicBezTo>
                    <a:cubicBezTo>
                      <a:pt x="2363" y="611"/>
                      <a:pt x="2449" y="611"/>
                      <a:pt x="2507" y="554"/>
                    </a:cubicBezTo>
                    <a:cubicBezTo>
                      <a:pt x="2910" y="669"/>
                      <a:pt x="3256" y="928"/>
                      <a:pt x="3515" y="1303"/>
                    </a:cubicBezTo>
                    <a:lnTo>
                      <a:pt x="3544" y="1389"/>
                    </a:lnTo>
                    <a:cubicBezTo>
                      <a:pt x="3601" y="1447"/>
                      <a:pt x="3659" y="1504"/>
                      <a:pt x="3745" y="1504"/>
                    </a:cubicBezTo>
                    <a:cubicBezTo>
                      <a:pt x="3803" y="1504"/>
                      <a:pt x="3889" y="1447"/>
                      <a:pt x="3918" y="1389"/>
                    </a:cubicBezTo>
                    <a:cubicBezTo>
                      <a:pt x="4091" y="986"/>
                      <a:pt x="4350" y="698"/>
                      <a:pt x="4667" y="525"/>
                    </a:cubicBezTo>
                    <a:cubicBezTo>
                      <a:pt x="4763" y="448"/>
                      <a:pt x="4910" y="397"/>
                      <a:pt x="5075" y="397"/>
                    </a:cubicBezTo>
                    <a:close/>
                    <a:moveTo>
                      <a:pt x="4999" y="1"/>
                    </a:moveTo>
                    <a:cubicBezTo>
                      <a:pt x="4806" y="1"/>
                      <a:pt x="4616" y="52"/>
                      <a:pt x="4437" y="151"/>
                    </a:cubicBezTo>
                    <a:cubicBezTo>
                      <a:pt x="4149" y="295"/>
                      <a:pt x="3889" y="583"/>
                      <a:pt x="3659" y="928"/>
                    </a:cubicBezTo>
                    <a:cubicBezTo>
                      <a:pt x="3371" y="525"/>
                      <a:pt x="2996" y="266"/>
                      <a:pt x="2593" y="208"/>
                    </a:cubicBezTo>
                    <a:cubicBezTo>
                      <a:pt x="2464" y="178"/>
                      <a:pt x="2345" y="162"/>
                      <a:pt x="2235" y="162"/>
                    </a:cubicBezTo>
                    <a:cubicBezTo>
                      <a:pt x="2027" y="162"/>
                      <a:pt x="1851" y="220"/>
                      <a:pt x="1700" y="352"/>
                    </a:cubicBezTo>
                    <a:cubicBezTo>
                      <a:pt x="1153" y="669"/>
                      <a:pt x="1038" y="1418"/>
                      <a:pt x="1326" y="2167"/>
                    </a:cubicBezTo>
                    <a:cubicBezTo>
                      <a:pt x="634" y="2311"/>
                      <a:pt x="116" y="2801"/>
                      <a:pt x="58" y="3377"/>
                    </a:cubicBezTo>
                    <a:cubicBezTo>
                      <a:pt x="1" y="4097"/>
                      <a:pt x="692" y="4702"/>
                      <a:pt x="1585" y="4846"/>
                    </a:cubicBezTo>
                    <a:cubicBezTo>
                      <a:pt x="1499" y="5018"/>
                      <a:pt x="1470" y="5249"/>
                      <a:pt x="1441" y="5422"/>
                    </a:cubicBezTo>
                    <a:cubicBezTo>
                      <a:pt x="1355" y="6027"/>
                      <a:pt x="1585" y="6545"/>
                      <a:pt x="1988" y="6804"/>
                    </a:cubicBezTo>
                    <a:cubicBezTo>
                      <a:pt x="2161" y="6948"/>
                      <a:pt x="2334" y="6977"/>
                      <a:pt x="2564" y="6977"/>
                    </a:cubicBezTo>
                    <a:cubicBezTo>
                      <a:pt x="3054" y="6977"/>
                      <a:pt x="3659" y="6660"/>
                      <a:pt x="4005" y="6084"/>
                    </a:cubicBezTo>
                    <a:cubicBezTo>
                      <a:pt x="4390" y="6489"/>
                      <a:pt x="4867" y="6714"/>
                      <a:pt x="5304" y="6714"/>
                    </a:cubicBezTo>
                    <a:cubicBezTo>
                      <a:pt x="5519" y="6714"/>
                      <a:pt x="5725" y="6659"/>
                      <a:pt x="5906" y="6545"/>
                    </a:cubicBezTo>
                    <a:cubicBezTo>
                      <a:pt x="6453" y="6228"/>
                      <a:pt x="6597" y="5422"/>
                      <a:pt x="6251" y="4673"/>
                    </a:cubicBezTo>
                    <a:cubicBezTo>
                      <a:pt x="7029" y="4442"/>
                      <a:pt x="7519" y="3924"/>
                      <a:pt x="7490" y="3290"/>
                    </a:cubicBezTo>
                    <a:cubicBezTo>
                      <a:pt x="7490" y="2656"/>
                      <a:pt x="6914" y="2138"/>
                      <a:pt x="6107" y="2052"/>
                    </a:cubicBezTo>
                    <a:cubicBezTo>
                      <a:pt x="6338" y="1187"/>
                      <a:pt x="6078" y="352"/>
                      <a:pt x="5445" y="93"/>
                    </a:cubicBezTo>
                    <a:cubicBezTo>
                      <a:pt x="5295" y="31"/>
                      <a:pt x="5146" y="1"/>
                      <a:pt x="49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8" name="Google Shape;691;p42"/>
          <p:cNvGrpSpPr/>
          <p:nvPr/>
        </p:nvGrpSpPr>
        <p:grpSpPr>
          <a:xfrm>
            <a:off x="2397406" y="6073799"/>
            <a:ext cx="354974" cy="426504"/>
            <a:chOff x="8549240" y="3624833"/>
            <a:chExt cx="237314" cy="213865"/>
          </a:xfrm>
        </p:grpSpPr>
        <p:sp>
          <p:nvSpPr>
            <p:cNvPr id="692" name="Google Shape;692;p42"/>
            <p:cNvSpPr/>
            <p:nvPr/>
          </p:nvSpPr>
          <p:spPr>
            <a:xfrm>
              <a:off x="8555989" y="3631362"/>
              <a:ext cx="223833" cy="200789"/>
            </a:xfrm>
            <a:custGeom>
              <a:avLst/>
              <a:gdLst/>
              <a:ahLst/>
              <a:cxnLst/>
              <a:rect l="l" t="t" r="r" b="b"/>
              <a:pathLst>
                <a:path w="7173" h="6434" extrusionOk="0">
                  <a:moveTo>
                    <a:pt x="2373" y="0"/>
                  </a:moveTo>
                  <a:cubicBezTo>
                    <a:pt x="2239" y="0"/>
                    <a:pt x="2109" y="29"/>
                    <a:pt x="1988" y="89"/>
                  </a:cubicBezTo>
                  <a:cubicBezTo>
                    <a:pt x="1440" y="349"/>
                    <a:pt x="1268" y="1155"/>
                    <a:pt x="1584" y="1904"/>
                  </a:cubicBezTo>
                  <a:cubicBezTo>
                    <a:pt x="1555" y="1903"/>
                    <a:pt x="1526" y="1902"/>
                    <a:pt x="1498" y="1902"/>
                  </a:cubicBezTo>
                  <a:cubicBezTo>
                    <a:pt x="789" y="1902"/>
                    <a:pt x="226" y="2242"/>
                    <a:pt x="115" y="2768"/>
                  </a:cubicBezTo>
                  <a:cubicBezTo>
                    <a:pt x="0" y="3373"/>
                    <a:pt x="576" y="4064"/>
                    <a:pt x="1498" y="4208"/>
                  </a:cubicBezTo>
                  <a:lnTo>
                    <a:pt x="1584" y="4208"/>
                  </a:lnTo>
                  <a:cubicBezTo>
                    <a:pt x="1412" y="4410"/>
                    <a:pt x="1296" y="4669"/>
                    <a:pt x="1239" y="4929"/>
                  </a:cubicBezTo>
                  <a:cubicBezTo>
                    <a:pt x="1095" y="5389"/>
                    <a:pt x="1181" y="5850"/>
                    <a:pt x="1527" y="6138"/>
                  </a:cubicBezTo>
                  <a:cubicBezTo>
                    <a:pt x="1696" y="6277"/>
                    <a:pt x="1909" y="6344"/>
                    <a:pt x="2138" y="6344"/>
                  </a:cubicBezTo>
                  <a:cubicBezTo>
                    <a:pt x="2574" y="6344"/>
                    <a:pt x="3069" y="6102"/>
                    <a:pt x="3428" y="5649"/>
                  </a:cubicBezTo>
                  <a:cubicBezTo>
                    <a:pt x="3457" y="5562"/>
                    <a:pt x="3543" y="5533"/>
                    <a:pt x="3572" y="5476"/>
                  </a:cubicBezTo>
                  <a:cubicBezTo>
                    <a:pt x="3886" y="6060"/>
                    <a:pt x="4411" y="6433"/>
                    <a:pt x="4899" y="6433"/>
                  </a:cubicBezTo>
                  <a:cubicBezTo>
                    <a:pt x="5038" y="6433"/>
                    <a:pt x="5173" y="6403"/>
                    <a:pt x="5300" y="6340"/>
                  </a:cubicBezTo>
                  <a:cubicBezTo>
                    <a:pt x="5847" y="6081"/>
                    <a:pt x="6020" y="5245"/>
                    <a:pt x="5703" y="4496"/>
                  </a:cubicBezTo>
                  <a:cubicBezTo>
                    <a:pt x="6481" y="4468"/>
                    <a:pt x="7115" y="4036"/>
                    <a:pt x="7172" y="3460"/>
                  </a:cubicBezTo>
                  <a:cubicBezTo>
                    <a:pt x="7144" y="2912"/>
                    <a:pt x="6596" y="2365"/>
                    <a:pt x="5819" y="2250"/>
                  </a:cubicBezTo>
                  <a:cubicBezTo>
                    <a:pt x="6251" y="1472"/>
                    <a:pt x="6135" y="608"/>
                    <a:pt x="5559" y="291"/>
                  </a:cubicBezTo>
                  <a:cubicBezTo>
                    <a:pt x="5413" y="210"/>
                    <a:pt x="5258" y="175"/>
                    <a:pt x="5099" y="175"/>
                  </a:cubicBezTo>
                  <a:cubicBezTo>
                    <a:pt x="4975" y="175"/>
                    <a:pt x="4850" y="196"/>
                    <a:pt x="4724" y="233"/>
                  </a:cubicBezTo>
                  <a:cubicBezTo>
                    <a:pt x="4378" y="377"/>
                    <a:pt x="4004" y="666"/>
                    <a:pt x="3802" y="1098"/>
                  </a:cubicBezTo>
                  <a:cubicBezTo>
                    <a:pt x="3802" y="1069"/>
                    <a:pt x="3745" y="1069"/>
                    <a:pt x="3745" y="1040"/>
                  </a:cubicBezTo>
                  <a:cubicBezTo>
                    <a:pt x="3426" y="403"/>
                    <a:pt x="2875" y="0"/>
                    <a:pt x="2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" name="Google Shape;693;p42"/>
            <p:cNvGrpSpPr/>
            <p:nvPr/>
          </p:nvGrpSpPr>
          <p:grpSpPr>
            <a:xfrm>
              <a:off x="8549240" y="3624833"/>
              <a:ext cx="237314" cy="213865"/>
              <a:chOff x="8365015" y="3739933"/>
              <a:chExt cx="237314" cy="213865"/>
            </a:xfrm>
          </p:grpSpPr>
          <p:sp>
            <p:nvSpPr>
              <p:cNvPr id="694" name="Google Shape;694;p42"/>
              <p:cNvSpPr/>
              <p:nvPr/>
            </p:nvSpPr>
            <p:spPr>
              <a:xfrm>
                <a:off x="8406362" y="3749826"/>
                <a:ext cx="190569" cy="197918"/>
              </a:xfrm>
              <a:custGeom>
                <a:avLst/>
                <a:gdLst/>
                <a:ahLst/>
                <a:cxnLst/>
                <a:rect l="l" t="t" r="r" b="b"/>
                <a:pathLst>
                  <a:path w="6107" h="6342" extrusionOk="0">
                    <a:moveTo>
                      <a:pt x="4060" y="1"/>
                    </a:moveTo>
                    <a:cubicBezTo>
                      <a:pt x="3930" y="1"/>
                      <a:pt x="3794" y="29"/>
                      <a:pt x="3658" y="84"/>
                    </a:cubicBezTo>
                    <a:cubicBezTo>
                      <a:pt x="3428" y="2186"/>
                      <a:pt x="2218" y="4260"/>
                      <a:pt x="202" y="4808"/>
                    </a:cubicBezTo>
                    <a:cubicBezTo>
                      <a:pt x="144" y="4836"/>
                      <a:pt x="144" y="4836"/>
                      <a:pt x="115" y="4836"/>
                    </a:cubicBezTo>
                    <a:cubicBezTo>
                      <a:pt x="0" y="5355"/>
                      <a:pt x="86" y="5816"/>
                      <a:pt x="403" y="6075"/>
                    </a:cubicBezTo>
                    <a:cubicBezTo>
                      <a:pt x="557" y="6219"/>
                      <a:pt x="755" y="6286"/>
                      <a:pt x="973" y="6286"/>
                    </a:cubicBezTo>
                    <a:cubicBezTo>
                      <a:pt x="1408" y="6286"/>
                      <a:pt x="1920" y="6017"/>
                      <a:pt x="2304" y="5556"/>
                    </a:cubicBezTo>
                    <a:cubicBezTo>
                      <a:pt x="2391" y="5499"/>
                      <a:pt x="2420" y="5441"/>
                      <a:pt x="2448" y="5384"/>
                    </a:cubicBezTo>
                    <a:cubicBezTo>
                      <a:pt x="2763" y="5967"/>
                      <a:pt x="3287" y="6341"/>
                      <a:pt x="3776" y="6341"/>
                    </a:cubicBezTo>
                    <a:cubicBezTo>
                      <a:pt x="3914" y="6341"/>
                      <a:pt x="4050" y="6311"/>
                      <a:pt x="4177" y="6248"/>
                    </a:cubicBezTo>
                    <a:cubicBezTo>
                      <a:pt x="4724" y="5960"/>
                      <a:pt x="4897" y="5153"/>
                      <a:pt x="4580" y="4404"/>
                    </a:cubicBezTo>
                    <a:cubicBezTo>
                      <a:pt x="5386" y="4375"/>
                      <a:pt x="6020" y="3943"/>
                      <a:pt x="6078" y="3367"/>
                    </a:cubicBezTo>
                    <a:cubicBezTo>
                      <a:pt x="6107" y="2791"/>
                      <a:pt x="5559" y="2244"/>
                      <a:pt x="4724" y="2100"/>
                    </a:cubicBezTo>
                    <a:cubicBezTo>
                      <a:pt x="5127" y="1322"/>
                      <a:pt x="5070" y="458"/>
                      <a:pt x="4465" y="112"/>
                    </a:cubicBezTo>
                    <a:cubicBezTo>
                      <a:pt x="4343" y="36"/>
                      <a:pt x="4205" y="1"/>
                      <a:pt x="40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42"/>
              <p:cNvSpPr/>
              <p:nvPr/>
            </p:nvSpPr>
            <p:spPr>
              <a:xfrm>
                <a:off x="8449487" y="3820261"/>
                <a:ext cx="75547" cy="56735"/>
              </a:xfrm>
              <a:custGeom>
                <a:avLst/>
                <a:gdLst/>
                <a:ahLst/>
                <a:cxnLst/>
                <a:rect l="l" t="t" r="r" b="b"/>
                <a:pathLst>
                  <a:path w="2421" h="1818" extrusionOk="0">
                    <a:moveTo>
                      <a:pt x="1316" y="0"/>
                    </a:moveTo>
                    <a:cubicBezTo>
                      <a:pt x="1179" y="0"/>
                      <a:pt x="1036" y="23"/>
                      <a:pt x="894" y="73"/>
                    </a:cubicBezTo>
                    <a:cubicBezTo>
                      <a:pt x="375" y="246"/>
                      <a:pt x="1" y="793"/>
                      <a:pt x="145" y="1254"/>
                    </a:cubicBezTo>
                    <a:cubicBezTo>
                      <a:pt x="253" y="1601"/>
                      <a:pt x="622" y="1817"/>
                      <a:pt x="1044" y="1817"/>
                    </a:cubicBezTo>
                    <a:cubicBezTo>
                      <a:pt x="1183" y="1817"/>
                      <a:pt x="1327" y="1794"/>
                      <a:pt x="1470" y="1744"/>
                    </a:cubicBezTo>
                    <a:cubicBezTo>
                      <a:pt x="2046" y="1571"/>
                      <a:pt x="2420" y="1024"/>
                      <a:pt x="2247" y="563"/>
                    </a:cubicBezTo>
                    <a:cubicBezTo>
                      <a:pt x="2096" y="216"/>
                      <a:pt x="1732" y="0"/>
                      <a:pt x="13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42"/>
              <p:cNvSpPr/>
              <p:nvPr/>
            </p:nvSpPr>
            <p:spPr>
              <a:xfrm>
                <a:off x="8365015" y="3739933"/>
                <a:ext cx="237314" cy="213865"/>
              </a:xfrm>
              <a:custGeom>
                <a:avLst/>
                <a:gdLst/>
                <a:ahLst/>
                <a:cxnLst/>
                <a:rect l="l" t="t" r="r" b="b"/>
                <a:pathLst>
                  <a:path w="7605" h="6853" extrusionOk="0">
                    <a:moveTo>
                      <a:pt x="2618" y="386"/>
                    </a:moveTo>
                    <a:cubicBezTo>
                      <a:pt x="2715" y="386"/>
                      <a:pt x="2823" y="401"/>
                      <a:pt x="2938" y="429"/>
                    </a:cubicBezTo>
                    <a:cubicBezTo>
                      <a:pt x="3284" y="545"/>
                      <a:pt x="3601" y="862"/>
                      <a:pt x="3831" y="1294"/>
                    </a:cubicBezTo>
                    <a:lnTo>
                      <a:pt x="3860" y="1380"/>
                    </a:lnTo>
                    <a:cubicBezTo>
                      <a:pt x="3889" y="1438"/>
                      <a:pt x="3975" y="1466"/>
                      <a:pt x="4033" y="1466"/>
                    </a:cubicBezTo>
                    <a:cubicBezTo>
                      <a:pt x="4119" y="1466"/>
                      <a:pt x="4177" y="1438"/>
                      <a:pt x="4234" y="1380"/>
                    </a:cubicBezTo>
                    <a:cubicBezTo>
                      <a:pt x="4407" y="1006"/>
                      <a:pt x="4724" y="718"/>
                      <a:pt x="5041" y="602"/>
                    </a:cubicBezTo>
                    <a:cubicBezTo>
                      <a:pt x="5161" y="568"/>
                      <a:pt x="5291" y="523"/>
                      <a:pt x="5432" y="523"/>
                    </a:cubicBezTo>
                    <a:cubicBezTo>
                      <a:pt x="5527" y="523"/>
                      <a:pt x="5627" y="544"/>
                      <a:pt x="5732" y="602"/>
                    </a:cubicBezTo>
                    <a:cubicBezTo>
                      <a:pt x="6164" y="862"/>
                      <a:pt x="6251" y="1610"/>
                      <a:pt x="5876" y="2302"/>
                    </a:cubicBezTo>
                    <a:cubicBezTo>
                      <a:pt x="5847" y="2331"/>
                      <a:pt x="5847" y="2417"/>
                      <a:pt x="5876" y="2475"/>
                    </a:cubicBezTo>
                    <a:cubicBezTo>
                      <a:pt x="5905" y="2561"/>
                      <a:pt x="5963" y="2590"/>
                      <a:pt x="6020" y="2590"/>
                    </a:cubicBezTo>
                    <a:cubicBezTo>
                      <a:pt x="6711" y="2734"/>
                      <a:pt x="7201" y="3166"/>
                      <a:pt x="7172" y="3627"/>
                    </a:cubicBezTo>
                    <a:cubicBezTo>
                      <a:pt x="7144" y="4116"/>
                      <a:pt x="6596" y="4462"/>
                      <a:pt x="5905" y="4520"/>
                    </a:cubicBezTo>
                    <a:cubicBezTo>
                      <a:pt x="5847" y="4520"/>
                      <a:pt x="5761" y="4548"/>
                      <a:pt x="5732" y="4606"/>
                    </a:cubicBezTo>
                    <a:cubicBezTo>
                      <a:pt x="5703" y="4664"/>
                      <a:pt x="5703" y="4721"/>
                      <a:pt x="5732" y="4808"/>
                    </a:cubicBezTo>
                    <a:cubicBezTo>
                      <a:pt x="6020" y="5470"/>
                      <a:pt x="5876" y="6161"/>
                      <a:pt x="5444" y="6392"/>
                    </a:cubicBezTo>
                    <a:cubicBezTo>
                      <a:pt x="5361" y="6431"/>
                      <a:pt x="5271" y="6449"/>
                      <a:pt x="5176" y="6449"/>
                    </a:cubicBezTo>
                    <a:cubicBezTo>
                      <a:pt x="4778" y="6449"/>
                      <a:pt x="4306" y="6121"/>
                      <a:pt x="4004" y="5585"/>
                    </a:cubicBezTo>
                    <a:cubicBezTo>
                      <a:pt x="3975" y="5528"/>
                      <a:pt x="3889" y="5470"/>
                      <a:pt x="3831" y="5470"/>
                    </a:cubicBezTo>
                    <a:cubicBezTo>
                      <a:pt x="3782" y="5470"/>
                      <a:pt x="3742" y="5489"/>
                      <a:pt x="3700" y="5489"/>
                    </a:cubicBezTo>
                    <a:cubicBezTo>
                      <a:pt x="3669" y="5489"/>
                      <a:pt x="3638" y="5478"/>
                      <a:pt x="3601" y="5441"/>
                    </a:cubicBezTo>
                    <a:cubicBezTo>
                      <a:pt x="3572" y="5528"/>
                      <a:pt x="3543" y="5585"/>
                      <a:pt x="3514" y="5614"/>
                    </a:cubicBezTo>
                    <a:cubicBezTo>
                      <a:pt x="3178" y="6049"/>
                      <a:pt x="2720" y="6280"/>
                      <a:pt x="2335" y="6280"/>
                    </a:cubicBezTo>
                    <a:cubicBezTo>
                      <a:pt x="2159" y="6280"/>
                      <a:pt x="1999" y="6232"/>
                      <a:pt x="1872" y="6133"/>
                    </a:cubicBezTo>
                    <a:cubicBezTo>
                      <a:pt x="1642" y="5902"/>
                      <a:pt x="1556" y="5557"/>
                      <a:pt x="1671" y="5125"/>
                    </a:cubicBezTo>
                    <a:cubicBezTo>
                      <a:pt x="1700" y="4894"/>
                      <a:pt x="1844" y="4692"/>
                      <a:pt x="1988" y="4462"/>
                    </a:cubicBezTo>
                    <a:cubicBezTo>
                      <a:pt x="2016" y="4433"/>
                      <a:pt x="2074" y="4347"/>
                      <a:pt x="2016" y="4289"/>
                    </a:cubicBezTo>
                    <a:cubicBezTo>
                      <a:pt x="2016" y="4203"/>
                      <a:pt x="1959" y="4145"/>
                      <a:pt x="1872" y="4145"/>
                    </a:cubicBezTo>
                    <a:lnTo>
                      <a:pt x="1786" y="4145"/>
                    </a:lnTo>
                    <a:cubicBezTo>
                      <a:pt x="1008" y="4001"/>
                      <a:pt x="490" y="3425"/>
                      <a:pt x="576" y="2907"/>
                    </a:cubicBezTo>
                    <a:cubicBezTo>
                      <a:pt x="655" y="2511"/>
                      <a:pt x="1120" y="2237"/>
                      <a:pt x="1683" y="2237"/>
                    </a:cubicBezTo>
                    <a:cubicBezTo>
                      <a:pt x="1736" y="2237"/>
                      <a:pt x="1789" y="2239"/>
                      <a:pt x="1844" y="2244"/>
                    </a:cubicBezTo>
                    <a:cubicBezTo>
                      <a:pt x="1930" y="2244"/>
                      <a:pt x="1988" y="2244"/>
                      <a:pt x="2016" y="2158"/>
                    </a:cubicBezTo>
                    <a:cubicBezTo>
                      <a:pt x="2074" y="2129"/>
                      <a:pt x="2103" y="2043"/>
                      <a:pt x="2074" y="1985"/>
                    </a:cubicBezTo>
                    <a:cubicBezTo>
                      <a:pt x="1786" y="1322"/>
                      <a:pt x="1930" y="660"/>
                      <a:pt x="2362" y="429"/>
                    </a:cubicBezTo>
                    <a:cubicBezTo>
                      <a:pt x="2434" y="401"/>
                      <a:pt x="2520" y="386"/>
                      <a:pt x="2618" y="386"/>
                    </a:cubicBezTo>
                    <a:close/>
                    <a:moveTo>
                      <a:pt x="2582" y="1"/>
                    </a:moveTo>
                    <a:cubicBezTo>
                      <a:pt x="2421" y="1"/>
                      <a:pt x="2268" y="37"/>
                      <a:pt x="2132" y="113"/>
                    </a:cubicBezTo>
                    <a:cubicBezTo>
                      <a:pt x="1584" y="401"/>
                      <a:pt x="1354" y="1150"/>
                      <a:pt x="1556" y="1927"/>
                    </a:cubicBezTo>
                    <a:cubicBezTo>
                      <a:pt x="835" y="1956"/>
                      <a:pt x="259" y="2359"/>
                      <a:pt x="144" y="2935"/>
                    </a:cubicBezTo>
                    <a:cubicBezTo>
                      <a:pt x="0" y="3598"/>
                      <a:pt x="634" y="4318"/>
                      <a:pt x="1498" y="4577"/>
                    </a:cubicBezTo>
                    <a:cubicBezTo>
                      <a:pt x="1411" y="4750"/>
                      <a:pt x="1296" y="4952"/>
                      <a:pt x="1267" y="5125"/>
                    </a:cubicBezTo>
                    <a:cubicBezTo>
                      <a:pt x="1123" y="5729"/>
                      <a:pt x="1267" y="6248"/>
                      <a:pt x="1642" y="6565"/>
                    </a:cubicBezTo>
                    <a:cubicBezTo>
                      <a:pt x="1838" y="6722"/>
                      <a:pt x="2075" y="6795"/>
                      <a:pt x="2328" y="6795"/>
                    </a:cubicBezTo>
                    <a:cubicBezTo>
                      <a:pt x="2816" y="6795"/>
                      <a:pt x="3366" y="6521"/>
                      <a:pt x="3802" y="6046"/>
                    </a:cubicBezTo>
                    <a:cubicBezTo>
                      <a:pt x="4148" y="6565"/>
                      <a:pt x="4695" y="6853"/>
                      <a:pt x="5156" y="6853"/>
                    </a:cubicBezTo>
                    <a:cubicBezTo>
                      <a:pt x="5329" y="6853"/>
                      <a:pt x="5473" y="6824"/>
                      <a:pt x="5588" y="6766"/>
                    </a:cubicBezTo>
                    <a:cubicBezTo>
                      <a:pt x="6164" y="6478"/>
                      <a:pt x="6395" y="5729"/>
                      <a:pt x="6164" y="4952"/>
                    </a:cubicBezTo>
                    <a:cubicBezTo>
                      <a:pt x="6971" y="4808"/>
                      <a:pt x="7547" y="4318"/>
                      <a:pt x="7576" y="3713"/>
                    </a:cubicBezTo>
                    <a:cubicBezTo>
                      <a:pt x="7604" y="3108"/>
                      <a:pt x="7115" y="2532"/>
                      <a:pt x="6337" y="2302"/>
                    </a:cubicBezTo>
                    <a:cubicBezTo>
                      <a:pt x="6683" y="1495"/>
                      <a:pt x="6539" y="631"/>
                      <a:pt x="5905" y="285"/>
                    </a:cubicBezTo>
                    <a:cubicBezTo>
                      <a:pt x="5747" y="206"/>
                      <a:pt x="5571" y="162"/>
                      <a:pt x="5383" y="162"/>
                    </a:cubicBezTo>
                    <a:cubicBezTo>
                      <a:pt x="5228" y="162"/>
                      <a:pt x="5065" y="192"/>
                      <a:pt x="4897" y="257"/>
                    </a:cubicBezTo>
                    <a:cubicBezTo>
                      <a:pt x="4580" y="372"/>
                      <a:pt x="4292" y="631"/>
                      <a:pt x="4033" y="919"/>
                    </a:cubicBezTo>
                    <a:cubicBezTo>
                      <a:pt x="3802" y="516"/>
                      <a:pt x="3428" y="228"/>
                      <a:pt x="3025" y="84"/>
                    </a:cubicBezTo>
                    <a:cubicBezTo>
                      <a:pt x="2875" y="29"/>
                      <a:pt x="2725" y="1"/>
                      <a:pt x="25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20C459F-B8ED-22E6-71B2-E3A5B83B7BEF}"/>
              </a:ext>
            </a:extLst>
          </p:cNvPr>
          <p:cNvSpPr txBox="1"/>
          <p:nvPr/>
        </p:nvSpPr>
        <p:spPr>
          <a:xfrm>
            <a:off x="533400" y="1828800"/>
            <a:ext cx="82793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kern="0" dirty="0">
                <a:ln w="28575">
                  <a:solidFill>
                    <a:srgbClr val="3F363F">
                      <a:lumMod val="50000"/>
                    </a:srgbClr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  <a:cs typeface="Arial"/>
                <a:sym typeface="Arial"/>
              </a:rPr>
              <a:t>CHÀO MỪNG </a:t>
            </a:r>
            <a:r>
              <a:rPr lang="en-US" sz="7200" kern="0" dirty="0" smtClean="0">
                <a:ln w="28575">
                  <a:solidFill>
                    <a:srgbClr val="3F363F">
                      <a:lumMod val="50000"/>
                    </a:srgbClr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  <a:cs typeface="Arial"/>
                <a:sym typeface="Arial"/>
              </a:rPr>
              <a:t>CÁC THẦY CÔ VÀ CÁC </a:t>
            </a:r>
            <a:r>
              <a:rPr lang="en-US" sz="7200" kern="0" dirty="0">
                <a:ln w="28575">
                  <a:solidFill>
                    <a:srgbClr val="3F363F">
                      <a:lumMod val="50000"/>
                    </a:srgbClr>
                  </a:solidFill>
                </a:ln>
                <a:solidFill>
                  <a:srgbClr val="92D050"/>
                </a:solidFill>
                <a:latin typeface="iCiel Pony" panose="02000000000000000000" pitchFamily="2" charset="0"/>
                <a:cs typeface="Arial"/>
                <a:sym typeface="Arial"/>
              </a:rPr>
              <a:t>EM ĐẾN VỚI TIẾT HỌC </a:t>
            </a:r>
            <a:r>
              <a:rPr lang="en-US" sz="7200" kern="0" dirty="0" smtClean="0">
                <a:ln w="28575">
                  <a:solidFill>
                    <a:srgbClr val="3F363F">
                      <a:lumMod val="50000"/>
                    </a:srgbClr>
                  </a:solidFill>
                </a:ln>
                <a:solidFill>
                  <a:srgbClr val="FFC000"/>
                </a:solidFill>
                <a:latin typeface="iCiel Pony" panose="02000000000000000000" pitchFamily="2" charset="0"/>
                <a:cs typeface="Arial"/>
                <a:sym typeface="Arial"/>
              </a:rPr>
              <a:t>KHOA HỌC</a:t>
            </a:r>
            <a:endParaRPr lang="en-US" sz="7200" kern="0" dirty="0">
              <a:ln w="28575">
                <a:solidFill>
                  <a:srgbClr val="3F363F">
                    <a:lumMod val="50000"/>
                  </a:srgbClr>
                </a:solidFill>
              </a:ln>
              <a:solidFill>
                <a:srgbClr val="FFC000"/>
              </a:solidFill>
              <a:latin typeface="iCiel Pony" panose="02000000000000000000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32656"/>
            <a:ext cx="8496944" cy="633670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67944" y="6021288"/>
            <a:ext cx="1008112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167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260648"/>
            <a:ext cx="8496944" cy="62646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39952" y="5805264"/>
            <a:ext cx="864096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525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107" y="0"/>
            <a:ext cx="8208912" cy="52565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107" y="5366792"/>
            <a:ext cx="82089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1647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titled-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528" y="285728"/>
            <a:ext cx="8345314" cy="5429288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780782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titled-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128" y="357166"/>
            <a:ext cx="8490151" cy="514353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43042" y="5643578"/>
            <a:ext cx="571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kềnh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Untitled-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43932" cy="521497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571604" y="5715016"/>
            <a:ext cx="6143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đỏ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152400" y="4830762"/>
            <a:ext cx="8255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200" dirty="0"/>
              <a:t>  </a:t>
            </a:r>
            <a:r>
              <a:rPr lang="en-US" sz="3600" dirty="0">
                <a:solidFill>
                  <a:srgbClr val="FF0000"/>
                </a:solidFill>
              </a:rPr>
              <a:t>*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cồng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kềnh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khuất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266700" y="5949280"/>
            <a:ext cx="845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</a:rPr>
              <a:t> *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3333FF"/>
                </a:solidFill>
              </a:rPr>
              <a:t>…</a:t>
            </a:r>
          </a:p>
        </p:txBody>
      </p:sp>
      <p:sp>
        <p:nvSpPr>
          <p:cNvPr id="179204" name="Text Box 4"/>
          <p:cNvSpPr txBox="1">
            <a:spLocks noChangeArrowheads="1"/>
          </p:cNvSpPr>
          <p:nvPr/>
        </p:nvSpPr>
        <p:spPr bwMode="auto">
          <a:xfrm>
            <a:off x="242013" y="3548062"/>
            <a:ext cx="662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141361" y="4189412"/>
            <a:ext cx="5130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/>
              <a:t>  </a:t>
            </a:r>
            <a:r>
              <a:rPr lang="en-US" sz="3600" dirty="0">
                <a:solidFill>
                  <a:srgbClr val="FF0000"/>
                </a:solidFill>
              </a:rPr>
              <a:t>*</a:t>
            </a:r>
            <a:r>
              <a:rPr lang="en-US" sz="3600" dirty="0"/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79206" name="Text Box 6"/>
          <p:cNvSpPr txBox="1">
            <a:spLocks noChangeArrowheads="1"/>
          </p:cNvSpPr>
          <p:nvPr/>
        </p:nvSpPr>
        <p:spPr bwMode="auto">
          <a:xfrm>
            <a:off x="533400" y="1524000"/>
            <a:ext cx="83058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9207" name="Text Box 7"/>
          <p:cNvSpPr txBox="1">
            <a:spLocks noChangeArrowheads="1"/>
          </p:cNvSpPr>
          <p:nvPr/>
        </p:nvSpPr>
        <p:spPr bwMode="auto">
          <a:xfrm>
            <a:off x="152400" y="228600"/>
            <a:ext cx="8686800" cy="13112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75015" y="2920671"/>
            <a:ext cx="8032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vỉa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3174" y="142852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642918"/>
            <a:ext cx="3886200" cy="29163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571480"/>
            <a:ext cx="434340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706091"/>
            <a:ext cx="3886200" cy="3009057"/>
          </a:xfrm>
          <a:prstGeom prst="rect">
            <a:avLst/>
          </a:prstGeom>
        </p:spPr>
      </p:pic>
      <p:pic>
        <p:nvPicPr>
          <p:cNvPr id="8" name="Picture 7" descr="45891258435085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643315"/>
            <a:ext cx="4321175" cy="300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7572428" cy="65403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4" y="3857628"/>
            <a:ext cx="4500594" cy="3000372"/>
          </a:xfrm>
          <a:prstGeom prst="rect">
            <a:avLst/>
          </a:prstGeom>
        </p:spPr>
      </p:pic>
      <p:pic>
        <p:nvPicPr>
          <p:cNvPr id="9" name="Picture 21" descr="25K-137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28670"/>
            <a:ext cx="441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3" descr="b-2012-07-26-14-00-2012-07-26-20-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857232"/>
            <a:ext cx="442915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www.congan.com.vn/dulieu6/tainangiaothong200210.jpg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0" y="3857628"/>
            <a:ext cx="4419600" cy="300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160590"/>
            <a:ext cx="8496944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5, 6, 7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58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260648"/>
            <a:ext cx="8358246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24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Untitled-7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776864" cy="3208784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" name="Picture 2" descr="Untitled-6"/>
          <p:cNvPicPr>
            <a:picLocks noChangeAspect="1" noChangeArrowheads="1"/>
          </p:cNvPicPr>
          <p:nvPr/>
        </p:nvPicPr>
        <p:blipFill>
          <a:blip r:embed="rId3" cstate="print">
            <a:lum bright="-16000"/>
          </a:blip>
          <a:srcRect/>
          <a:stretch>
            <a:fillRect/>
          </a:stretch>
        </p:blipFill>
        <p:spPr bwMode="auto">
          <a:xfrm>
            <a:off x="107504" y="3501008"/>
            <a:ext cx="4248472" cy="3129136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1008"/>
            <a:ext cx="4307621" cy="312913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24000" y="2765140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835696" y="6198096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329766" y="6198096"/>
            <a:ext cx="792088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823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 descr="Untitled-7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991600" cy="57150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51555" name="Text Box 3"/>
          <p:cNvSpPr txBox="1">
            <a:spLocks noChangeArrowheads="1"/>
          </p:cNvSpPr>
          <p:nvPr/>
        </p:nvSpPr>
        <p:spPr bwMode="auto">
          <a:xfrm>
            <a:off x="533400" y="5867400"/>
            <a:ext cx="739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alt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4000" b="1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4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1795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Untitled-6"/>
          <p:cNvPicPr>
            <a:picLocks noChangeAspect="1" noChangeArrowheads="1"/>
          </p:cNvPicPr>
          <p:nvPr/>
        </p:nvPicPr>
        <p:blipFill>
          <a:blip r:embed="rId2">
            <a:lum bright="-16000"/>
          </a:blip>
          <a:srcRect/>
          <a:stretch>
            <a:fillRect/>
          </a:stretch>
        </p:blipFill>
        <p:spPr bwMode="auto">
          <a:xfrm>
            <a:off x="152400" y="-76200"/>
            <a:ext cx="8991600" cy="54102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54627" name="AutoShape 3"/>
          <p:cNvSpPr>
            <a:spLocks noChangeArrowheads="1"/>
          </p:cNvSpPr>
          <p:nvPr/>
        </p:nvSpPr>
        <p:spPr bwMode="auto">
          <a:xfrm rot="-10792687">
            <a:off x="14288" y="4954588"/>
            <a:ext cx="9144000" cy="1981200"/>
          </a:xfrm>
          <a:prstGeom prst="wedgeRectCallout">
            <a:avLst>
              <a:gd name="adj1" fmla="val 3000"/>
              <a:gd name="adj2" fmla="val 79042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/>
          <a:lstStyle/>
          <a:p>
            <a:pPr algn="l"/>
            <a:endParaRPr lang="en-US" sz="3200">
              <a:solidFill>
                <a:srgbClr val="FF0000"/>
              </a:solidFill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0" y="5334000"/>
            <a:ext cx="9372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 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lề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Untitled-5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541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7155" name="Text Box 3"/>
          <p:cNvSpPr txBox="1">
            <a:spLocks noChangeArrowheads="1"/>
          </p:cNvSpPr>
          <p:nvPr/>
        </p:nvSpPr>
        <p:spPr bwMode="auto">
          <a:xfrm>
            <a:off x="533400" y="5486400"/>
            <a:ext cx="8534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altLang="en-US" sz="36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17179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81000" y="1828800"/>
            <a:ext cx="8534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14282" y="3048000"/>
            <a:ext cx="702471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400" dirty="0">
                <a:solidFill>
                  <a:srgbClr val="FF0000"/>
                </a:solidFill>
              </a:rPr>
              <a:t>*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ẩu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8614" name="Text Box 6"/>
          <p:cNvSpPr txBox="1">
            <a:spLocks noChangeArrowheads="1"/>
          </p:cNvSpPr>
          <p:nvPr/>
        </p:nvSpPr>
        <p:spPr bwMode="auto">
          <a:xfrm>
            <a:off x="214282" y="3810000"/>
            <a:ext cx="710091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0000"/>
                </a:solidFill>
              </a:rPr>
              <a:t>*</a:t>
            </a:r>
            <a:r>
              <a:rPr lang="en-US" sz="3600" dirty="0" smtClean="0"/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400" b="1" dirty="0" smtClean="0">
                <a:solidFill>
                  <a:srgbClr val="3333FF"/>
                </a:solidFill>
              </a:rPr>
              <a:t>.</a:t>
            </a:r>
            <a:endParaRPr lang="en-US" sz="3400" b="1" dirty="0">
              <a:solidFill>
                <a:srgbClr val="3333FF"/>
              </a:solidFill>
            </a:endParaRPr>
          </a:p>
        </p:txBody>
      </p:sp>
      <p:sp>
        <p:nvSpPr>
          <p:cNvPr id="68615" name="Text Box 7"/>
          <p:cNvSpPr txBox="1">
            <a:spLocks noChangeArrowheads="1"/>
          </p:cNvSpPr>
          <p:nvPr/>
        </p:nvSpPr>
        <p:spPr bwMode="auto">
          <a:xfrm>
            <a:off x="381000" y="4495800"/>
            <a:ext cx="5638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000" dirty="0">
                <a:solidFill>
                  <a:srgbClr val="FF0000"/>
                </a:solidFill>
              </a:rPr>
              <a:t> </a:t>
            </a:r>
            <a:endParaRPr lang="en-US" sz="3600" b="1" dirty="0">
              <a:solidFill>
                <a:srgbClr val="3333FF"/>
              </a:solidFill>
            </a:endParaRPr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285720" y="5241925"/>
            <a:ext cx="901068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3600" dirty="0">
                <a:solidFill>
                  <a:srgbClr val="FF0000"/>
                </a:solidFill>
              </a:rPr>
              <a:t>*</a:t>
            </a:r>
            <a:r>
              <a:rPr lang="en-US" sz="3600" dirty="0"/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4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68622" name="Text Box 14"/>
          <p:cNvSpPr txBox="1">
            <a:spLocks noChangeArrowheads="1"/>
          </p:cNvSpPr>
          <p:nvPr/>
        </p:nvSpPr>
        <p:spPr bwMode="auto">
          <a:xfrm>
            <a:off x="0" y="0"/>
            <a:ext cx="9144000" cy="1323439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214282" y="4500570"/>
            <a:ext cx="935837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dirty="0" smtClean="0">
                <a:solidFill>
                  <a:srgbClr val="FF0000"/>
                </a:solidFill>
              </a:rPr>
              <a:t>*</a:t>
            </a:r>
            <a:r>
              <a:rPr lang="en-US" sz="3400" dirty="0" smtClean="0"/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vỉa</a:t>
            </a:r>
            <a:r>
              <a:rPr lang="en-US" sz="3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en-US" sz="34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152400" y="477838"/>
            <a:ext cx="88392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dirty="0">
                <a:solidFill>
                  <a:srgbClr val="3333FF"/>
                </a:solidFill>
              </a:rPr>
              <a:t> 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4;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ẩu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0" y="-76200"/>
            <a:ext cx="8991600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73290"/>
            <a:ext cx="6347713" cy="1320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533400"/>
            <a:ext cx="4114799" cy="617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33400"/>
            <a:ext cx="4347592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7" y="260648"/>
            <a:ext cx="8424936" cy="64807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7565" y="5661248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479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152400" y="477838"/>
            <a:ext cx="8839200" cy="603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4400" b="1" dirty="0">
                <a:solidFill>
                  <a:srgbClr val="3333FF"/>
                </a:solidFill>
              </a:rPr>
              <a:t> 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4;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phóng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ẩu</a:t>
            </a:r>
            <a:r>
              <a:rPr lang="en-US" sz="36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…. </a:t>
            </a:r>
            <a:endParaRPr lang="en-US" sz="36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tai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0" y="-76200"/>
            <a:ext cx="8991600" cy="584775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u="sng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064896" cy="430247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472" y="714356"/>
            <a:ext cx="80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326849691"/>
              </p:ext>
            </p:extLst>
          </p:nvPr>
        </p:nvGraphicFramePr>
        <p:xfrm>
          <a:off x="-142908" y="0"/>
          <a:ext cx="9286907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3203"/>
                <a:gridCol w="2282759"/>
                <a:gridCol w="2931266"/>
                <a:gridCol w="2149679"/>
              </a:tblGrid>
              <a:tr h="66409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vụ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tai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nạn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thương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chết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4697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22 827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21 000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8 700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73410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21 589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19280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8 685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83317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20 080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17040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8 279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2951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14 510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10 804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6 700</a:t>
                      </a: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1786" y="-68623"/>
            <a:ext cx="9225786" cy="69266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8064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72816"/>
            <a:ext cx="8064896" cy="4094584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5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1, 2, 3, 4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415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25" y="116632"/>
            <a:ext cx="4345905" cy="32403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16632"/>
            <a:ext cx="4392488" cy="324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645024"/>
            <a:ext cx="4246726" cy="3133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45024"/>
            <a:ext cx="4392488" cy="3167353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49229" y="2960948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741288" y="2979178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14843" y="6309320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3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6741288" y="6315657"/>
            <a:ext cx="432048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4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353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528" y="332656"/>
            <a:ext cx="8424936" cy="6264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707904" y="5931182"/>
            <a:ext cx="1296144" cy="6206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45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332656"/>
            <a:ext cx="8280920" cy="626469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067944" y="5805264"/>
            <a:ext cx="864096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5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673</TotalTime>
  <Words>588</Words>
  <Application>Microsoft Office PowerPoint</Application>
  <PresentationFormat>On-screen Show (4:3)</PresentationFormat>
  <Paragraphs>68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iCiel Pony</vt:lpstr>
      <vt:lpstr>Times New Roman</vt:lpstr>
      <vt:lpstr>Wingdings 3</vt:lpstr>
      <vt:lpstr>Trebuchet MS</vt:lpstr>
      <vt:lpstr>Calibri</vt:lpstr>
      <vt:lpstr>Facet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Thiệt hại về tài sản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HBK</cp:lastModifiedBy>
  <cp:revision>52</cp:revision>
  <dcterms:created xsi:type="dcterms:W3CDTF">2017-03-13T06:07:28Z</dcterms:created>
  <dcterms:modified xsi:type="dcterms:W3CDTF">2024-04-25T04:26:38Z</dcterms:modified>
</cp:coreProperties>
</file>