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15" r:id="rId2"/>
    <p:sldMasterId id="2147483727" r:id="rId3"/>
    <p:sldMasterId id="2147483731" r:id="rId4"/>
  </p:sldMasterIdLst>
  <p:notesMasterIdLst>
    <p:notesMasterId r:id="rId19"/>
  </p:notesMasterIdLst>
  <p:sldIdLst>
    <p:sldId id="290" r:id="rId5"/>
    <p:sldId id="270" r:id="rId6"/>
    <p:sldId id="256" r:id="rId7"/>
    <p:sldId id="259" r:id="rId8"/>
    <p:sldId id="262" r:id="rId9"/>
    <p:sldId id="285" r:id="rId10"/>
    <p:sldId id="267" r:id="rId11"/>
    <p:sldId id="284" r:id="rId12"/>
    <p:sldId id="274" r:id="rId13"/>
    <p:sldId id="268" r:id="rId14"/>
    <p:sldId id="286" r:id="rId15"/>
    <p:sldId id="288" r:id="rId16"/>
    <p:sldId id="291" r:id="rId17"/>
    <p:sldId id="2007577088" r:id="rId18"/>
  </p:sldIdLst>
  <p:sldSz cx="18288000" cy="10287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宋体" panose="02010600030101010101" pitchFamily="2" charset="-122"/>
      <p:regular r:id="rId21"/>
    </p:embeddedFont>
    <p:embeddedFont>
      <p:font typeface="#9Slide03 Comfortaa Bold" panose="020B0604020202020204" charset="0"/>
      <p:bold r:id="rId22"/>
    </p:embeddedFont>
    <p:embeddedFont>
      <p:font typeface="Bebas Neue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iCiel Cadena" panose="02000503000000020004" charset="0"/>
      <p:bold r:id="rId30"/>
    </p:embeddedFont>
    <p:embeddedFont>
      <p:font typeface="Patrick Hand" panose="020B0604020202020204" charset="0"/>
      <p:regular r:id="rId31"/>
    </p:embeddedFont>
    <p:embeddedFont>
      <p:font typeface="Quicksand" panose="020B0604020202020204" charset="0"/>
      <p:regular r:id="rId32"/>
      <p:bold r:id="rId33"/>
    </p:embeddedFont>
    <p:embeddedFont>
      <p:font typeface="Quicksand Light" panose="020B0604020202020204" charset="0"/>
      <p:regular r:id="rId34"/>
      <p:bold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00"/>
    <a:srgbClr val="FF99CC"/>
    <a:srgbClr val="00FF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C738B-90CE-4E29-A2F4-D53D04BC83B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2FBA4-8CAD-458B-83B5-EC0BF02C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a8855fb4c3_0_1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a8855fb4c3_0_1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007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08350" y="5194200"/>
            <a:ext cx="9071400" cy="1303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85750" y="6492100"/>
            <a:ext cx="119166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85678" y="5045100"/>
            <a:ext cx="11916600" cy="1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600" b="1"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 idx="2"/>
          </p:nvPr>
        </p:nvSpPr>
        <p:spPr>
          <a:xfrm>
            <a:off x="3185650" y="2862500"/>
            <a:ext cx="11916600" cy="21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 b="1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354210" y="288001"/>
            <a:ext cx="18819392" cy="10876230"/>
            <a:chOff x="-177105" y="144000"/>
            <a:chExt cx="9409696" cy="5438115"/>
          </a:xfrm>
        </p:grpSpPr>
        <p:sp>
          <p:nvSpPr>
            <p:cNvPr id="14" name="Google Shape;14;p2"/>
            <p:cNvSpPr/>
            <p:nvPr/>
          </p:nvSpPr>
          <p:spPr>
            <a:xfrm>
              <a:off x="-12100" y="446900"/>
              <a:ext cx="4007200" cy="415475"/>
            </a:xfrm>
            <a:custGeom>
              <a:avLst/>
              <a:gdLst/>
              <a:ahLst/>
              <a:cxnLst/>
              <a:rect l="l" t="t" r="r" b="b"/>
              <a:pathLst>
                <a:path w="160288" h="16619" extrusionOk="0">
                  <a:moveTo>
                    <a:pt x="0" y="0"/>
                  </a:moveTo>
                  <a:lnTo>
                    <a:pt x="0" y="16619"/>
                  </a:lnTo>
                  <a:cubicBezTo>
                    <a:pt x="4724" y="15366"/>
                    <a:pt x="9706" y="14976"/>
                    <a:pt x="14605" y="14699"/>
                  </a:cubicBezTo>
                  <a:cubicBezTo>
                    <a:pt x="27128" y="13995"/>
                    <a:pt x="39674" y="13874"/>
                    <a:pt x="52216" y="13874"/>
                  </a:cubicBezTo>
                  <a:cubicBezTo>
                    <a:pt x="53334" y="13874"/>
                    <a:pt x="54452" y="13875"/>
                    <a:pt x="55570" y="13876"/>
                  </a:cubicBezTo>
                  <a:cubicBezTo>
                    <a:pt x="60927" y="13883"/>
                    <a:pt x="66285" y="13905"/>
                    <a:pt x="71644" y="13905"/>
                  </a:cubicBezTo>
                  <a:cubicBezTo>
                    <a:pt x="83348" y="13905"/>
                    <a:pt x="95052" y="13801"/>
                    <a:pt x="106741" y="13210"/>
                  </a:cubicBezTo>
                  <a:cubicBezTo>
                    <a:pt x="115224" y="12783"/>
                    <a:pt x="123694" y="12099"/>
                    <a:pt x="132117" y="11011"/>
                  </a:cubicBezTo>
                  <a:cubicBezTo>
                    <a:pt x="139529" y="10054"/>
                    <a:pt x="148336" y="9561"/>
                    <a:pt x="155052" y="6020"/>
                  </a:cubicBezTo>
                  <a:cubicBezTo>
                    <a:pt x="160288" y="3258"/>
                    <a:pt x="151589" y="2098"/>
                    <a:pt x="149807" y="1911"/>
                  </a:cubicBezTo>
                  <a:cubicBezTo>
                    <a:pt x="144673" y="1387"/>
                    <a:pt x="139518" y="1163"/>
                    <a:pt x="134362" y="1135"/>
                  </a:cubicBezTo>
                  <a:cubicBezTo>
                    <a:pt x="133986" y="1133"/>
                    <a:pt x="133609" y="1132"/>
                    <a:pt x="133233" y="1132"/>
                  </a:cubicBezTo>
                  <a:cubicBezTo>
                    <a:pt x="123305" y="1132"/>
                    <a:pt x="113389" y="1825"/>
                    <a:pt x="103477" y="2343"/>
                  </a:cubicBezTo>
                  <a:cubicBezTo>
                    <a:pt x="91426" y="2974"/>
                    <a:pt x="79359" y="3290"/>
                    <a:pt x="67293" y="3290"/>
                  </a:cubicBezTo>
                  <a:cubicBezTo>
                    <a:pt x="62007" y="3290"/>
                    <a:pt x="56721" y="3229"/>
                    <a:pt x="51436" y="3108"/>
                  </a:cubicBezTo>
                  <a:cubicBezTo>
                    <a:pt x="47084" y="3007"/>
                    <a:pt x="0" y="1456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492175" y="144000"/>
              <a:ext cx="2740416" cy="792001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" name="Google Shape;16;p2"/>
            <p:cNvSpPr/>
            <p:nvPr/>
          </p:nvSpPr>
          <p:spPr>
            <a:xfrm rot="-1159836" flipH="1">
              <a:off x="-123266" y="4358835"/>
              <a:ext cx="2740504" cy="792027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" name="Google Shape;17;p2"/>
            <p:cNvSpPr/>
            <p:nvPr/>
          </p:nvSpPr>
          <p:spPr>
            <a:xfrm rot="10800000">
              <a:off x="6162300" y="4296373"/>
              <a:ext cx="2981700" cy="847121"/>
            </a:xfrm>
            <a:custGeom>
              <a:avLst/>
              <a:gdLst/>
              <a:ahLst/>
              <a:cxnLst/>
              <a:rect l="l" t="t" r="r" b="b"/>
              <a:pathLst>
                <a:path w="76962" h="21864" extrusionOk="0">
                  <a:moveTo>
                    <a:pt x="0" y="0"/>
                  </a:moveTo>
                  <a:lnTo>
                    <a:pt x="0" y="17049"/>
                  </a:lnTo>
                  <a:cubicBezTo>
                    <a:pt x="1735" y="17023"/>
                    <a:pt x="3468" y="16992"/>
                    <a:pt x="5205" y="16963"/>
                  </a:cubicBezTo>
                  <a:cubicBezTo>
                    <a:pt x="5784" y="16953"/>
                    <a:pt x="6364" y="16943"/>
                    <a:pt x="6944" y="16943"/>
                  </a:cubicBezTo>
                  <a:cubicBezTo>
                    <a:pt x="8112" y="16943"/>
                    <a:pt x="9281" y="16983"/>
                    <a:pt x="10439" y="17142"/>
                  </a:cubicBezTo>
                  <a:cubicBezTo>
                    <a:pt x="12915" y="17485"/>
                    <a:pt x="15281" y="18362"/>
                    <a:pt x="17682" y="19071"/>
                  </a:cubicBezTo>
                  <a:cubicBezTo>
                    <a:pt x="25179" y="21286"/>
                    <a:pt x="33007" y="21864"/>
                    <a:pt x="40854" y="21864"/>
                  </a:cubicBezTo>
                  <a:cubicBezTo>
                    <a:pt x="43991" y="21864"/>
                    <a:pt x="47132" y="21771"/>
                    <a:pt x="50256" y="21654"/>
                  </a:cubicBezTo>
                  <a:cubicBezTo>
                    <a:pt x="56780" y="21410"/>
                    <a:pt x="63304" y="21068"/>
                    <a:pt x="69825" y="20725"/>
                  </a:cubicBezTo>
                  <a:cubicBezTo>
                    <a:pt x="71384" y="20645"/>
                    <a:pt x="72993" y="20550"/>
                    <a:pt x="74398" y="19868"/>
                  </a:cubicBezTo>
                  <a:cubicBezTo>
                    <a:pt x="75799" y="19184"/>
                    <a:pt x="76961" y="17749"/>
                    <a:pt x="76828" y="16192"/>
                  </a:cubicBezTo>
                  <a:cubicBezTo>
                    <a:pt x="76735" y="15116"/>
                    <a:pt x="76054" y="14173"/>
                    <a:pt x="75268" y="13434"/>
                  </a:cubicBezTo>
                  <a:cubicBezTo>
                    <a:pt x="73029" y="11338"/>
                    <a:pt x="69911" y="10498"/>
                    <a:pt x="66895" y="9955"/>
                  </a:cubicBezTo>
                  <a:cubicBezTo>
                    <a:pt x="55250" y="7864"/>
                    <a:pt x="43262" y="9103"/>
                    <a:pt x="31493" y="7894"/>
                  </a:cubicBezTo>
                  <a:cubicBezTo>
                    <a:pt x="21915" y="6910"/>
                    <a:pt x="12599" y="4307"/>
                    <a:pt x="3474" y="1328"/>
                  </a:cubicBezTo>
                  <a:cubicBezTo>
                    <a:pt x="2549" y="1023"/>
                    <a:pt x="1319" y="47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57300" y="3455425"/>
              <a:ext cx="486900" cy="459475"/>
            </a:xfrm>
            <a:custGeom>
              <a:avLst/>
              <a:gdLst/>
              <a:ahLst/>
              <a:cxnLst/>
              <a:rect l="l" t="t" r="r" b="b"/>
              <a:pathLst>
                <a:path w="19476" h="18379" extrusionOk="0">
                  <a:moveTo>
                    <a:pt x="9435" y="1"/>
                  </a:moveTo>
                  <a:cubicBezTo>
                    <a:pt x="8500" y="1"/>
                    <a:pt x="7568" y="552"/>
                    <a:pt x="7244" y="1624"/>
                  </a:cubicBezTo>
                  <a:lnTo>
                    <a:pt x="6923" y="2680"/>
                  </a:lnTo>
                  <a:cubicBezTo>
                    <a:pt x="6630" y="3647"/>
                    <a:pt x="5741" y="4303"/>
                    <a:pt x="4740" y="4303"/>
                  </a:cubicBezTo>
                  <a:cubicBezTo>
                    <a:pt x="4701" y="4303"/>
                    <a:pt x="4661" y="4302"/>
                    <a:pt x="4622" y="4300"/>
                  </a:cubicBezTo>
                  <a:lnTo>
                    <a:pt x="3047" y="4221"/>
                  </a:lnTo>
                  <a:cubicBezTo>
                    <a:pt x="3006" y="4219"/>
                    <a:pt x="2965" y="4218"/>
                    <a:pt x="2924" y="4218"/>
                  </a:cubicBezTo>
                  <a:cubicBezTo>
                    <a:pt x="1106" y="4218"/>
                    <a:pt x="0" y="6275"/>
                    <a:pt x="1051" y="7800"/>
                  </a:cubicBezTo>
                  <a:lnTo>
                    <a:pt x="2278" y="9581"/>
                  </a:lnTo>
                  <a:cubicBezTo>
                    <a:pt x="2705" y="10201"/>
                    <a:pt x="2800" y="10989"/>
                    <a:pt x="2532" y="11692"/>
                  </a:cubicBezTo>
                  <a:lnTo>
                    <a:pt x="1761" y="13712"/>
                  </a:lnTo>
                  <a:cubicBezTo>
                    <a:pt x="1170" y="15263"/>
                    <a:pt x="2360" y="16817"/>
                    <a:pt x="3885" y="16817"/>
                  </a:cubicBezTo>
                  <a:cubicBezTo>
                    <a:pt x="4101" y="16817"/>
                    <a:pt x="4324" y="16785"/>
                    <a:pt x="4550" y="16718"/>
                  </a:cubicBezTo>
                  <a:lnTo>
                    <a:pt x="6621" y="16100"/>
                  </a:lnTo>
                  <a:cubicBezTo>
                    <a:pt x="6835" y="16036"/>
                    <a:pt x="7054" y="16005"/>
                    <a:pt x="7272" y="16005"/>
                  </a:cubicBezTo>
                  <a:cubicBezTo>
                    <a:pt x="7788" y="16005"/>
                    <a:pt x="8296" y="16180"/>
                    <a:pt x="8707" y="16512"/>
                  </a:cubicBezTo>
                  <a:lnTo>
                    <a:pt x="10390" y="17870"/>
                  </a:lnTo>
                  <a:cubicBezTo>
                    <a:pt x="10826" y="18221"/>
                    <a:pt x="11324" y="18379"/>
                    <a:pt x="11812" y="18379"/>
                  </a:cubicBezTo>
                  <a:cubicBezTo>
                    <a:pt x="12975" y="18379"/>
                    <a:pt x="14076" y="17479"/>
                    <a:pt x="14110" y="16146"/>
                  </a:cubicBezTo>
                  <a:lnTo>
                    <a:pt x="14162" y="13985"/>
                  </a:lnTo>
                  <a:cubicBezTo>
                    <a:pt x="14182" y="13233"/>
                    <a:pt x="14568" y="12538"/>
                    <a:pt x="15199" y="12126"/>
                  </a:cubicBezTo>
                  <a:lnTo>
                    <a:pt x="17724" y="10479"/>
                  </a:lnTo>
                  <a:cubicBezTo>
                    <a:pt x="19476" y="9335"/>
                    <a:pt x="18897" y="6634"/>
                    <a:pt x="16831" y="6308"/>
                  </a:cubicBezTo>
                  <a:lnTo>
                    <a:pt x="14610" y="5958"/>
                  </a:lnTo>
                  <a:cubicBezTo>
                    <a:pt x="13830" y="5834"/>
                    <a:pt x="13163" y="5310"/>
                    <a:pt x="12858" y="4576"/>
                  </a:cubicBezTo>
                  <a:lnTo>
                    <a:pt x="11542" y="1410"/>
                  </a:lnTo>
                  <a:cubicBezTo>
                    <a:pt x="11148" y="463"/>
                    <a:pt x="10290" y="1"/>
                    <a:pt x="9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120375" y="3238725"/>
              <a:ext cx="276559" cy="260982"/>
            </a:xfrm>
            <a:custGeom>
              <a:avLst/>
              <a:gdLst/>
              <a:ahLst/>
              <a:cxnLst/>
              <a:rect l="l" t="t" r="r" b="b"/>
              <a:pathLst>
                <a:path w="19476" h="18379" extrusionOk="0">
                  <a:moveTo>
                    <a:pt x="9435" y="1"/>
                  </a:moveTo>
                  <a:cubicBezTo>
                    <a:pt x="8500" y="1"/>
                    <a:pt x="7568" y="552"/>
                    <a:pt x="7244" y="1624"/>
                  </a:cubicBezTo>
                  <a:lnTo>
                    <a:pt x="6923" y="2680"/>
                  </a:lnTo>
                  <a:cubicBezTo>
                    <a:pt x="6630" y="3647"/>
                    <a:pt x="5741" y="4303"/>
                    <a:pt x="4740" y="4303"/>
                  </a:cubicBezTo>
                  <a:cubicBezTo>
                    <a:pt x="4701" y="4303"/>
                    <a:pt x="4661" y="4302"/>
                    <a:pt x="4622" y="4300"/>
                  </a:cubicBezTo>
                  <a:lnTo>
                    <a:pt x="3047" y="4221"/>
                  </a:lnTo>
                  <a:cubicBezTo>
                    <a:pt x="3006" y="4219"/>
                    <a:pt x="2965" y="4218"/>
                    <a:pt x="2924" y="4218"/>
                  </a:cubicBezTo>
                  <a:cubicBezTo>
                    <a:pt x="1106" y="4218"/>
                    <a:pt x="0" y="6275"/>
                    <a:pt x="1051" y="7800"/>
                  </a:cubicBezTo>
                  <a:lnTo>
                    <a:pt x="2278" y="9581"/>
                  </a:lnTo>
                  <a:cubicBezTo>
                    <a:pt x="2705" y="10201"/>
                    <a:pt x="2800" y="10989"/>
                    <a:pt x="2532" y="11692"/>
                  </a:cubicBezTo>
                  <a:lnTo>
                    <a:pt x="1761" y="13712"/>
                  </a:lnTo>
                  <a:cubicBezTo>
                    <a:pt x="1170" y="15263"/>
                    <a:pt x="2360" y="16817"/>
                    <a:pt x="3885" y="16817"/>
                  </a:cubicBezTo>
                  <a:cubicBezTo>
                    <a:pt x="4101" y="16817"/>
                    <a:pt x="4324" y="16785"/>
                    <a:pt x="4550" y="16718"/>
                  </a:cubicBezTo>
                  <a:lnTo>
                    <a:pt x="6621" y="16100"/>
                  </a:lnTo>
                  <a:cubicBezTo>
                    <a:pt x="6835" y="16036"/>
                    <a:pt x="7054" y="16005"/>
                    <a:pt x="7272" y="16005"/>
                  </a:cubicBezTo>
                  <a:cubicBezTo>
                    <a:pt x="7788" y="16005"/>
                    <a:pt x="8296" y="16180"/>
                    <a:pt x="8707" y="16512"/>
                  </a:cubicBezTo>
                  <a:lnTo>
                    <a:pt x="10390" y="17870"/>
                  </a:lnTo>
                  <a:cubicBezTo>
                    <a:pt x="10826" y="18221"/>
                    <a:pt x="11324" y="18379"/>
                    <a:pt x="11812" y="18379"/>
                  </a:cubicBezTo>
                  <a:cubicBezTo>
                    <a:pt x="12975" y="18379"/>
                    <a:pt x="14076" y="17479"/>
                    <a:pt x="14110" y="16146"/>
                  </a:cubicBezTo>
                  <a:lnTo>
                    <a:pt x="14162" y="13985"/>
                  </a:lnTo>
                  <a:cubicBezTo>
                    <a:pt x="14182" y="13233"/>
                    <a:pt x="14568" y="12538"/>
                    <a:pt x="15199" y="12126"/>
                  </a:cubicBezTo>
                  <a:lnTo>
                    <a:pt x="17724" y="10479"/>
                  </a:lnTo>
                  <a:cubicBezTo>
                    <a:pt x="19476" y="9335"/>
                    <a:pt x="18897" y="6634"/>
                    <a:pt x="16831" y="6308"/>
                  </a:cubicBezTo>
                  <a:lnTo>
                    <a:pt x="14610" y="5958"/>
                  </a:lnTo>
                  <a:cubicBezTo>
                    <a:pt x="13830" y="5834"/>
                    <a:pt x="13163" y="5310"/>
                    <a:pt x="12858" y="4576"/>
                  </a:cubicBezTo>
                  <a:lnTo>
                    <a:pt x="11542" y="1410"/>
                  </a:lnTo>
                  <a:cubicBezTo>
                    <a:pt x="11148" y="463"/>
                    <a:pt x="10290" y="1"/>
                    <a:pt x="9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484287" y="1195025"/>
            <a:ext cx="16758614" cy="8011826"/>
            <a:chOff x="242143" y="597512"/>
            <a:chExt cx="8379307" cy="4005913"/>
          </a:xfrm>
        </p:grpSpPr>
        <p:sp>
          <p:nvSpPr>
            <p:cNvPr id="21" name="Google Shape;21;p2"/>
            <p:cNvSpPr/>
            <p:nvPr/>
          </p:nvSpPr>
          <p:spPr>
            <a:xfrm>
              <a:off x="985625" y="45140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51400" y="433180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428750" y="409990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0000" y="4296375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36925" y="3717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002700" y="3535125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80050" y="3303225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871300" y="349970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" name="Google Shape;29;p2"/>
            <p:cNvSpPr/>
            <p:nvPr/>
          </p:nvSpPr>
          <p:spPr>
            <a:xfrm rot="-9609894">
              <a:off x="5290469" y="610013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" name="Google Shape;30;p2"/>
            <p:cNvSpPr/>
            <p:nvPr/>
          </p:nvSpPr>
          <p:spPr>
            <a:xfrm rot="-9607388">
              <a:off x="5393497" y="881400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" name="Google Shape;31;p2"/>
            <p:cNvSpPr/>
            <p:nvPr/>
          </p:nvSpPr>
          <p:spPr>
            <a:xfrm rot="-9607388">
              <a:off x="5505183" y="959163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" name="Google Shape;32;p2"/>
            <p:cNvSpPr/>
            <p:nvPr/>
          </p:nvSpPr>
          <p:spPr>
            <a:xfrm rot="-9609894">
              <a:off x="254644" y="2495313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" name="Google Shape;33;p2"/>
            <p:cNvSpPr/>
            <p:nvPr/>
          </p:nvSpPr>
          <p:spPr>
            <a:xfrm rot="-9607388">
              <a:off x="357672" y="2766700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" name="Google Shape;34;p2"/>
            <p:cNvSpPr/>
            <p:nvPr/>
          </p:nvSpPr>
          <p:spPr>
            <a:xfrm rot="-9607388">
              <a:off x="469358" y="2844463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586611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961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"/>
          <p:cNvSpPr/>
          <p:nvPr/>
        </p:nvSpPr>
        <p:spPr>
          <a:xfrm>
            <a:off x="1440000" y="2447000"/>
            <a:ext cx="15408000" cy="53928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4" name="Google Shape;164;p13"/>
          <p:cNvGrpSpPr/>
          <p:nvPr/>
        </p:nvGrpSpPr>
        <p:grpSpPr>
          <a:xfrm>
            <a:off x="-1946788" y="243101"/>
            <a:ext cx="20250488" cy="13758950"/>
            <a:chOff x="-973394" y="121550"/>
            <a:chExt cx="10125244" cy="6879475"/>
          </a:xfrm>
        </p:grpSpPr>
        <p:sp>
          <p:nvSpPr>
            <p:cNvPr id="165" name="Google Shape;165;p13"/>
            <p:cNvSpPr/>
            <p:nvPr/>
          </p:nvSpPr>
          <p:spPr>
            <a:xfrm rot="-2278397" flipH="1">
              <a:off x="-922334" y="4547947"/>
              <a:ext cx="3745703" cy="1454714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0" y="121550"/>
              <a:ext cx="2499750" cy="710200"/>
            </a:xfrm>
            <a:custGeom>
              <a:avLst/>
              <a:gdLst/>
              <a:ahLst/>
              <a:cxnLst/>
              <a:rect l="l" t="t" r="r" b="b"/>
              <a:pathLst>
                <a:path w="99990" h="28408" extrusionOk="0">
                  <a:moveTo>
                    <a:pt x="1" y="0"/>
                  </a:moveTo>
                  <a:lnTo>
                    <a:pt x="1" y="22151"/>
                  </a:lnTo>
                  <a:cubicBezTo>
                    <a:pt x="2255" y="22115"/>
                    <a:pt x="4506" y="22076"/>
                    <a:pt x="6763" y="22040"/>
                  </a:cubicBezTo>
                  <a:cubicBezTo>
                    <a:pt x="7522" y="22026"/>
                    <a:pt x="8282" y="22013"/>
                    <a:pt x="9042" y="22013"/>
                  </a:cubicBezTo>
                  <a:cubicBezTo>
                    <a:pt x="10553" y="22013"/>
                    <a:pt x="12064" y="22065"/>
                    <a:pt x="13562" y="22271"/>
                  </a:cubicBezTo>
                  <a:cubicBezTo>
                    <a:pt x="16779" y="22717"/>
                    <a:pt x="19853" y="23858"/>
                    <a:pt x="22972" y="24779"/>
                  </a:cubicBezTo>
                  <a:cubicBezTo>
                    <a:pt x="32711" y="27657"/>
                    <a:pt x="42881" y="28408"/>
                    <a:pt x="53075" y="28408"/>
                  </a:cubicBezTo>
                  <a:cubicBezTo>
                    <a:pt x="57153" y="28408"/>
                    <a:pt x="61234" y="28287"/>
                    <a:pt x="65293" y="28135"/>
                  </a:cubicBezTo>
                  <a:cubicBezTo>
                    <a:pt x="73771" y="27817"/>
                    <a:pt x="82247" y="27374"/>
                    <a:pt x="90719" y="26927"/>
                  </a:cubicBezTo>
                  <a:cubicBezTo>
                    <a:pt x="92745" y="26824"/>
                    <a:pt x="94837" y="26701"/>
                    <a:pt x="96662" y="25814"/>
                  </a:cubicBezTo>
                  <a:cubicBezTo>
                    <a:pt x="98481" y="24927"/>
                    <a:pt x="99990" y="23061"/>
                    <a:pt x="99820" y="21032"/>
                  </a:cubicBezTo>
                  <a:cubicBezTo>
                    <a:pt x="99697" y="19635"/>
                    <a:pt x="98813" y="18413"/>
                    <a:pt x="97792" y="17453"/>
                  </a:cubicBezTo>
                  <a:cubicBezTo>
                    <a:pt x="94882" y="14730"/>
                    <a:pt x="90831" y="13637"/>
                    <a:pt x="86911" y="12934"/>
                  </a:cubicBezTo>
                  <a:cubicBezTo>
                    <a:pt x="71782" y="10216"/>
                    <a:pt x="56210" y="11823"/>
                    <a:pt x="40916" y="10256"/>
                  </a:cubicBezTo>
                  <a:cubicBezTo>
                    <a:pt x="28474" y="8975"/>
                    <a:pt x="16371" y="5594"/>
                    <a:pt x="4515" y="1722"/>
                  </a:cubicBezTo>
                  <a:cubicBezTo>
                    <a:pt x="3315" y="1328"/>
                    <a:pt x="1714" y="6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" name="Google Shape;167;p13"/>
            <p:cNvSpPr/>
            <p:nvPr/>
          </p:nvSpPr>
          <p:spPr>
            <a:xfrm flipH="1">
              <a:off x="5144650" y="4077275"/>
              <a:ext cx="4007200" cy="415475"/>
            </a:xfrm>
            <a:custGeom>
              <a:avLst/>
              <a:gdLst/>
              <a:ahLst/>
              <a:cxnLst/>
              <a:rect l="l" t="t" r="r" b="b"/>
              <a:pathLst>
                <a:path w="160288" h="16619" extrusionOk="0">
                  <a:moveTo>
                    <a:pt x="0" y="0"/>
                  </a:moveTo>
                  <a:lnTo>
                    <a:pt x="0" y="16619"/>
                  </a:lnTo>
                  <a:cubicBezTo>
                    <a:pt x="4724" y="15366"/>
                    <a:pt x="9706" y="14976"/>
                    <a:pt x="14605" y="14699"/>
                  </a:cubicBezTo>
                  <a:cubicBezTo>
                    <a:pt x="27128" y="13995"/>
                    <a:pt x="39674" y="13874"/>
                    <a:pt x="52216" y="13874"/>
                  </a:cubicBezTo>
                  <a:cubicBezTo>
                    <a:pt x="53334" y="13874"/>
                    <a:pt x="54452" y="13875"/>
                    <a:pt x="55570" y="13876"/>
                  </a:cubicBezTo>
                  <a:cubicBezTo>
                    <a:pt x="60927" y="13883"/>
                    <a:pt x="66285" y="13905"/>
                    <a:pt x="71644" y="13905"/>
                  </a:cubicBezTo>
                  <a:cubicBezTo>
                    <a:pt x="83348" y="13905"/>
                    <a:pt x="95052" y="13801"/>
                    <a:pt x="106741" y="13210"/>
                  </a:cubicBezTo>
                  <a:cubicBezTo>
                    <a:pt x="115224" y="12783"/>
                    <a:pt x="123694" y="12099"/>
                    <a:pt x="132117" y="11011"/>
                  </a:cubicBezTo>
                  <a:cubicBezTo>
                    <a:pt x="139529" y="10054"/>
                    <a:pt x="148336" y="9561"/>
                    <a:pt x="155052" y="6020"/>
                  </a:cubicBezTo>
                  <a:cubicBezTo>
                    <a:pt x="160288" y="3258"/>
                    <a:pt x="151589" y="2098"/>
                    <a:pt x="149807" y="1911"/>
                  </a:cubicBezTo>
                  <a:cubicBezTo>
                    <a:pt x="144673" y="1387"/>
                    <a:pt x="139518" y="1163"/>
                    <a:pt x="134362" y="1135"/>
                  </a:cubicBezTo>
                  <a:cubicBezTo>
                    <a:pt x="133986" y="1133"/>
                    <a:pt x="133609" y="1132"/>
                    <a:pt x="133233" y="1132"/>
                  </a:cubicBezTo>
                  <a:cubicBezTo>
                    <a:pt x="123305" y="1132"/>
                    <a:pt x="113389" y="1825"/>
                    <a:pt x="103477" y="2343"/>
                  </a:cubicBezTo>
                  <a:cubicBezTo>
                    <a:pt x="91426" y="2974"/>
                    <a:pt x="79359" y="3290"/>
                    <a:pt x="67293" y="3290"/>
                  </a:cubicBezTo>
                  <a:cubicBezTo>
                    <a:pt x="62007" y="3290"/>
                    <a:pt x="56721" y="3229"/>
                    <a:pt x="51436" y="3108"/>
                  </a:cubicBezTo>
                  <a:cubicBezTo>
                    <a:pt x="47084" y="3007"/>
                    <a:pt x="0" y="1456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8" name="Google Shape;168;p13"/>
          <p:cNvGrpSpPr/>
          <p:nvPr/>
        </p:nvGrpSpPr>
        <p:grpSpPr>
          <a:xfrm>
            <a:off x="2137501" y="698200"/>
            <a:ext cx="12506786" cy="1646148"/>
            <a:chOff x="1068750" y="349100"/>
            <a:chExt cx="6253393" cy="823074"/>
          </a:xfrm>
        </p:grpSpPr>
        <p:sp>
          <p:nvSpPr>
            <p:cNvPr id="169" name="Google Shape;169;p13"/>
            <p:cNvSpPr/>
            <p:nvPr/>
          </p:nvSpPr>
          <p:spPr>
            <a:xfrm>
              <a:off x="1334375" y="763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1200150" y="58100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1777500" y="34910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068750" y="545575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" name="Google Shape;173;p13"/>
            <p:cNvSpPr/>
            <p:nvPr/>
          </p:nvSpPr>
          <p:spPr>
            <a:xfrm rot="-9609894">
              <a:off x="7060144" y="775738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" name="Google Shape;174;p13"/>
            <p:cNvSpPr/>
            <p:nvPr/>
          </p:nvSpPr>
          <p:spPr>
            <a:xfrm rot="-9607388">
              <a:off x="7163172" y="1047125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" name="Google Shape;175;p13"/>
            <p:cNvSpPr/>
            <p:nvPr/>
          </p:nvSpPr>
          <p:spPr>
            <a:xfrm rot="-9607388">
              <a:off x="7274858" y="1124888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6" name="Google Shape;176;p13"/>
          <p:cNvSpPr txBox="1">
            <a:spLocks noGrp="1"/>
          </p:cNvSpPr>
          <p:nvPr>
            <p:ph type="title"/>
          </p:nvPr>
        </p:nvSpPr>
        <p:spPr>
          <a:xfrm flipH="1">
            <a:off x="1440000" y="3452850"/>
            <a:ext cx="9222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1308250" y="3252244"/>
            <a:ext cx="5103000" cy="36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3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1"/>
          </p:nvPr>
        </p:nvSpPr>
        <p:spPr>
          <a:xfrm flipH="1">
            <a:off x="4549180" y="5415526"/>
            <a:ext cx="6112800" cy="16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898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/>
          <p:nvPr/>
        </p:nvSpPr>
        <p:spPr>
          <a:xfrm>
            <a:off x="1440000" y="2447000"/>
            <a:ext cx="15408000" cy="53928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81" name="Google Shape;181;p14"/>
          <p:cNvGrpSpPr/>
          <p:nvPr/>
        </p:nvGrpSpPr>
        <p:grpSpPr>
          <a:xfrm>
            <a:off x="-108550" y="-463749"/>
            <a:ext cx="18925100" cy="10346926"/>
            <a:chOff x="-54275" y="-231875"/>
            <a:chExt cx="9462550" cy="5173463"/>
          </a:xfrm>
        </p:grpSpPr>
        <p:sp>
          <p:nvSpPr>
            <p:cNvPr id="182" name="Google Shape;182;p14"/>
            <p:cNvSpPr/>
            <p:nvPr/>
          </p:nvSpPr>
          <p:spPr>
            <a:xfrm>
              <a:off x="5833975" y="-231875"/>
              <a:ext cx="3574300" cy="1033000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3" name="Google Shape;183;p14"/>
            <p:cNvSpPr/>
            <p:nvPr/>
          </p:nvSpPr>
          <p:spPr>
            <a:xfrm>
              <a:off x="-54275" y="4055950"/>
              <a:ext cx="3454904" cy="747770"/>
            </a:xfrm>
            <a:custGeom>
              <a:avLst/>
              <a:gdLst/>
              <a:ahLst/>
              <a:cxnLst/>
              <a:rect l="l" t="t" r="r" b="b"/>
              <a:pathLst>
                <a:path w="99990" h="28408" extrusionOk="0">
                  <a:moveTo>
                    <a:pt x="1" y="0"/>
                  </a:moveTo>
                  <a:lnTo>
                    <a:pt x="1" y="22151"/>
                  </a:lnTo>
                  <a:cubicBezTo>
                    <a:pt x="2255" y="22115"/>
                    <a:pt x="4506" y="22076"/>
                    <a:pt x="6763" y="22040"/>
                  </a:cubicBezTo>
                  <a:cubicBezTo>
                    <a:pt x="7522" y="22026"/>
                    <a:pt x="8282" y="22013"/>
                    <a:pt x="9042" y="22013"/>
                  </a:cubicBezTo>
                  <a:cubicBezTo>
                    <a:pt x="10553" y="22013"/>
                    <a:pt x="12064" y="22065"/>
                    <a:pt x="13562" y="22271"/>
                  </a:cubicBezTo>
                  <a:cubicBezTo>
                    <a:pt x="16779" y="22717"/>
                    <a:pt x="19853" y="23858"/>
                    <a:pt x="22972" y="24779"/>
                  </a:cubicBezTo>
                  <a:cubicBezTo>
                    <a:pt x="32711" y="27657"/>
                    <a:pt x="42881" y="28408"/>
                    <a:pt x="53075" y="28408"/>
                  </a:cubicBezTo>
                  <a:cubicBezTo>
                    <a:pt x="57153" y="28408"/>
                    <a:pt x="61234" y="28287"/>
                    <a:pt x="65293" y="28135"/>
                  </a:cubicBezTo>
                  <a:cubicBezTo>
                    <a:pt x="73771" y="27817"/>
                    <a:pt x="82247" y="27374"/>
                    <a:pt x="90719" y="26927"/>
                  </a:cubicBezTo>
                  <a:cubicBezTo>
                    <a:pt x="92745" y="26824"/>
                    <a:pt x="94837" y="26701"/>
                    <a:pt x="96662" y="25814"/>
                  </a:cubicBezTo>
                  <a:cubicBezTo>
                    <a:pt x="98481" y="24927"/>
                    <a:pt x="99990" y="23061"/>
                    <a:pt x="99820" y="21032"/>
                  </a:cubicBezTo>
                  <a:cubicBezTo>
                    <a:pt x="99697" y="19635"/>
                    <a:pt x="98813" y="18413"/>
                    <a:pt x="97792" y="17453"/>
                  </a:cubicBezTo>
                  <a:cubicBezTo>
                    <a:pt x="94882" y="14730"/>
                    <a:pt x="90831" y="13637"/>
                    <a:pt x="86911" y="12934"/>
                  </a:cubicBezTo>
                  <a:cubicBezTo>
                    <a:pt x="71782" y="10216"/>
                    <a:pt x="56210" y="11823"/>
                    <a:pt x="40916" y="10256"/>
                  </a:cubicBezTo>
                  <a:cubicBezTo>
                    <a:pt x="28474" y="8975"/>
                    <a:pt x="16371" y="5594"/>
                    <a:pt x="4515" y="1722"/>
                  </a:cubicBezTo>
                  <a:cubicBezTo>
                    <a:pt x="3315" y="1328"/>
                    <a:pt x="1714" y="6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7377675" y="4482113"/>
              <a:ext cx="486900" cy="459475"/>
            </a:xfrm>
            <a:custGeom>
              <a:avLst/>
              <a:gdLst/>
              <a:ahLst/>
              <a:cxnLst/>
              <a:rect l="l" t="t" r="r" b="b"/>
              <a:pathLst>
                <a:path w="19476" h="18379" extrusionOk="0">
                  <a:moveTo>
                    <a:pt x="9435" y="1"/>
                  </a:moveTo>
                  <a:cubicBezTo>
                    <a:pt x="8500" y="1"/>
                    <a:pt x="7568" y="552"/>
                    <a:pt x="7244" y="1624"/>
                  </a:cubicBezTo>
                  <a:lnTo>
                    <a:pt x="6923" y="2680"/>
                  </a:lnTo>
                  <a:cubicBezTo>
                    <a:pt x="6630" y="3647"/>
                    <a:pt x="5741" y="4303"/>
                    <a:pt x="4740" y="4303"/>
                  </a:cubicBezTo>
                  <a:cubicBezTo>
                    <a:pt x="4701" y="4303"/>
                    <a:pt x="4661" y="4302"/>
                    <a:pt x="4622" y="4300"/>
                  </a:cubicBezTo>
                  <a:lnTo>
                    <a:pt x="3047" y="4221"/>
                  </a:lnTo>
                  <a:cubicBezTo>
                    <a:pt x="3006" y="4219"/>
                    <a:pt x="2965" y="4218"/>
                    <a:pt x="2924" y="4218"/>
                  </a:cubicBezTo>
                  <a:cubicBezTo>
                    <a:pt x="1106" y="4218"/>
                    <a:pt x="0" y="6275"/>
                    <a:pt x="1051" y="7800"/>
                  </a:cubicBezTo>
                  <a:lnTo>
                    <a:pt x="2278" y="9581"/>
                  </a:lnTo>
                  <a:cubicBezTo>
                    <a:pt x="2705" y="10201"/>
                    <a:pt x="2800" y="10989"/>
                    <a:pt x="2532" y="11692"/>
                  </a:cubicBezTo>
                  <a:lnTo>
                    <a:pt x="1761" y="13712"/>
                  </a:lnTo>
                  <a:cubicBezTo>
                    <a:pt x="1170" y="15263"/>
                    <a:pt x="2360" y="16817"/>
                    <a:pt x="3885" y="16817"/>
                  </a:cubicBezTo>
                  <a:cubicBezTo>
                    <a:pt x="4101" y="16817"/>
                    <a:pt x="4324" y="16785"/>
                    <a:pt x="4550" y="16718"/>
                  </a:cubicBezTo>
                  <a:lnTo>
                    <a:pt x="6621" y="16100"/>
                  </a:lnTo>
                  <a:cubicBezTo>
                    <a:pt x="6835" y="16036"/>
                    <a:pt x="7054" y="16005"/>
                    <a:pt x="7272" y="16005"/>
                  </a:cubicBezTo>
                  <a:cubicBezTo>
                    <a:pt x="7788" y="16005"/>
                    <a:pt x="8296" y="16180"/>
                    <a:pt x="8707" y="16512"/>
                  </a:cubicBezTo>
                  <a:lnTo>
                    <a:pt x="10390" y="17870"/>
                  </a:lnTo>
                  <a:cubicBezTo>
                    <a:pt x="10826" y="18221"/>
                    <a:pt x="11324" y="18379"/>
                    <a:pt x="11812" y="18379"/>
                  </a:cubicBezTo>
                  <a:cubicBezTo>
                    <a:pt x="12975" y="18379"/>
                    <a:pt x="14076" y="17479"/>
                    <a:pt x="14110" y="16146"/>
                  </a:cubicBezTo>
                  <a:lnTo>
                    <a:pt x="14162" y="13985"/>
                  </a:lnTo>
                  <a:cubicBezTo>
                    <a:pt x="14182" y="13233"/>
                    <a:pt x="14568" y="12538"/>
                    <a:pt x="15199" y="12126"/>
                  </a:cubicBezTo>
                  <a:lnTo>
                    <a:pt x="17724" y="10479"/>
                  </a:lnTo>
                  <a:cubicBezTo>
                    <a:pt x="19476" y="9335"/>
                    <a:pt x="18897" y="6634"/>
                    <a:pt x="16831" y="6308"/>
                  </a:cubicBezTo>
                  <a:lnTo>
                    <a:pt x="14610" y="5958"/>
                  </a:lnTo>
                  <a:cubicBezTo>
                    <a:pt x="13830" y="5834"/>
                    <a:pt x="13163" y="5310"/>
                    <a:pt x="12858" y="4576"/>
                  </a:cubicBezTo>
                  <a:lnTo>
                    <a:pt x="11542" y="1410"/>
                  </a:lnTo>
                  <a:cubicBezTo>
                    <a:pt x="11148" y="463"/>
                    <a:pt x="10290" y="1"/>
                    <a:pt x="9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7140750" y="4265413"/>
              <a:ext cx="276559" cy="260982"/>
            </a:xfrm>
            <a:custGeom>
              <a:avLst/>
              <a:gdLst/>
              <a:ahLst/>
              <a:cxnLst/>
              <a:rect l="l" t="t" r="r" b="b"/>
              <a:pathLst>
                <a:path w="19476" h="18379" extrusionOk="0">
                  <a:moveTo>
                    <a:pt x="9435" y="1"/>
                  </a:moveTo>
                  <a:cubicBezTo>
                    <a:pt x="8500" y="1"/>
                    <a:pt x="7568" y="552"/>
                    <a:pt x="7244" y="1624"/>
                  </a:cubicBezTo>
                  <a:lnTo>
                    <a:pt x="6923" y="2680"/>
                  </a:lnTo>
                  <a:cubicBezTo>
                    <a:pt x="6630" y="3647"/>
                    <a:pt x="5741" y="4303"/>
                    <a:pt x="4740" y="4303"/>
                  </a:cubicBezTo>
                  <a:cubicBezTo>
                    <a:pt x="4701" y="4303"/>
                    <a:pt x="4661" y="4302"/>
                    <a:pt x="4622" y="4300"/>
                  </a:cubicBezTo>
                  <a:lnTo>
                    <a:pt x="3047" y="4221"/>
                  </a:lnTo>
                  <a:cubicBezTo>
                    <a:pt x="3006" y="4219"/>
                    <a:pt x="2965" y="4218"/>
                    <a:pt x="2924" y="4218"/>
                  </a:cubicBezTo>
                  <a:cubicBezTo>
                    <a:pt x="1106" y="4218"/>
                    <a:pt x="0" y="6275"/>
                    <a:pt x="1051" y="7800"/>
                  </a:cubicBezTo>
                  <a:lnTo>
                    <a:pt x="2278" y="9581"/>
                  </a:lnTo>
                  <a:cubicBezTo>
                    <a:pt x="2705" y="10201"/>
                    <a:pt x="2800" y="10989"/>
                    <a:pt x="2532" y="11692"/>
                  </a:cubicBezTo>
                  <a:lnTo>
                    <a:pt x="1761" y="13712"/>
                  </a:lnTo>
                  <a:cubicBezTo>
                    <a:pt x="1170" y="15263"/>
                    <a:pt x="2360" y="16817"/>
                    <a:pt x="3885" y="16817"/>
                  </a:cubicBezTo>
                  <a:cubicBezTo>
                    <a:pt x="4101" y="16817"/>
                    <a:pt x="4324" y="16785"/>
                    <a:pt x="4550" y="16718"/>
                  </a:cubicBezTo>
                  <a:lnTo>
                    <a:pt x="6621" y="16100"/>
                  </a:lnTo>
                  <a:cubicBezTo>
                    <a:pt x="6835" y="16036"/>
                    <a:pt x="7054" y="16005"/>
                    <a:pt x="7272" y="16005"/>
                  </a:cubicBezTo>
                  <a:cubicBezTo>
                    <a:pt x="7788" y="16005"/>
                    <a:pt x="8296" y="16180"/>
                    <a:pt x="8707" y="16512"/>
                  </a:cubicBezTo>
                  <a:lnTo>
                    <a:pt x="10390" y="17870"/>
                  </a:lnTo>
                  <a:cubicBezTo>
                    <a:pt x="10826" y="18221"/>
                    <a:pt x="11324" y="18379"/>
                    <a:pt x="11812" y="18379"/>
                  </a:cubicBezTo>
                  <a:cubicBezTo>
                    <a:pt x="12975" y="18379"/>
                    <a:pt x="14076" y="17479"/>
                    <a:pt x="14110" y="16146"/>
                  </a:cubicBezTo>
                  <a:lnTo>
                    <a:pt x="14162" y="13985"/>
                  </a:lnTo>
                  <a:cubicBezTo>
                    <a:pt x="14182" y="13233"/>
                    <a:pt x="14568" y="12538"/>
                    <a:pt x="15199" y="12126"/>
                  </a:cubicBezTo>
                  <a:lnTo>
                    <a:pt x="17724" y="10479"/>
                  </a:lnTo>
                  <a:cubicBezTo>
                    <a:pt x="19476" y="9335"/>
                    <a:pt x="18897" y="6634"/>
                    <a:pt x="16831" y="6308"/>
                  </a:cubicBezTo>
                  <a:lnTo>
                    <a:pt x="14610" y="5958"/>
                  </a:lnTo>
                  <a:cubicBezTo>
                    <a:pt x="13830" y="5834"/>
                    <a:pt x="13163" y="5310"/>
                    <a:pt x="12858" y="4576"/>
                  </a:cubicBezTo>
                  <a:lnTo>
                    <a:pt x="11542" y="1410"/>
                  </a:lnTo>
                  <a:cubicBezTo>
                    <a:pt x="11148" y="463"/>
                    <a:pt x="10290" y="1"/>
                    <a:pt x="9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86" name="Google Shape;186;p14"/>
          <p:cNvGrpSpPr/>
          <p:nvPr/>
        </p:nvGrpSpPr>
        <p:grpSpPr>
          <a:xfrm>
            <a:off x="925086" y="945876"/>
            <a:ext cx="14358564" cy="8721000"/>
            <a:chOff x="462543" y="472938"/>
            <a:chExt cx="7179282" cy="4360500"/>
          </a:xfrm>
        </p:grpSpPr>
        <p:sp>
          <p:nvSpPr>
            <p:cNvPr id="187" name="Google Shape;187;p14"/>
            <p:cNvSpPr/>
            <p:nvPr/>
          </p:nvSpPr>
          <p:spPr>
            <a:xfrm rot="-9609894">
              <a:off x="475044" y="4107175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8" name="Google Shape;188;p14"/>
            <p:cNvSpPr/>
            <p:nvPr/>
          </p:nvSpPr>
          <p:spPr>
            <a:xfrm rot="-9607388">
              <a:off x="578072" y="4378563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9" name="Google Shape;189;p14"/>
            <p:cNvSpPr/>
            <p:nvPr/>
          </p:nvSpPr>
          <p:spPr>
            <a:xfrm rot="-9607388">
              <a:off x="689758" y="4456326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0" name="Google Shape;190;p14"/>
            <p:cNvSpPr/>
            <p:nvPr/>
          </p:nvSpPr>
          <p:spPr>
            <a:xfrm>
              <a:off x="7157300" y="4744038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" name="Google Shape;191;p14"/>
            <p:cNvSpPr/>
            <p:nvPr/>
          </p:nvSpPr>
          <p:spPr>
            <a:xfrm>
              <a:off x="7023075" y="4561813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7600425" y="4329913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6891675" y="4526388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" name="Google Shape;194;p14"/>
            <p:cNvSpPr/>
            <p:nvPr/>
          </p:nvSpPr>
          <p:spPr>
            <a:xfrm>
              <a:off x="2697375" y="690588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" name="Google Shape;195;p14"/>
            <p:cNvSpPr/>
            <p:nvPr/>
          </p:nvSpPr>
          <p:spPr>
            <a:xfrm>
              <a:off x="2563150" y="508363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6" name="Google Shape;196;p14"/>
            <p:cNvSpPr/>
            <p:nvPr/>
          </p:nvSpPr>
          <p:spPr>
            <a:xfrm>
              <a:off x="2431750" y="472938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97" name="Google Shape;197;p14"/>
          <p:cNvSpPr txBox="1">
            <a:spLocks noGrp="1"/>
          </p:cNvSpPr>
          <p:nvPr>
            <p:ph type="title"/>
          </p:nvPr>
        </p:nvSpPr>
        <p:spPr>
          <a:xfrm>
            <a:off x="7625850" y="3356258"/>
            <a:ext cx="8002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98" name="Google Shape;198;p14"/>
          <p:cNvSpPr txBox="1">
            <a:spLocks noGrp="1"/>
          </p:cNvSpPr>
          <p:nvPr>
            <p:ph type="title" idx="2" hasCustomPrompt="1"/>
          </p:nvPr>
        </p:nvSpPr>
        <p:spPr>
          <a:xfrm>
            <a:off x="1876600" y="3252244"/>
            <a:ext cx="5103000" cy="36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3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9" name="Google Shape;199;p14"/>
          <p:cNvSpPr txBox="1">
            <a:spLocks noGrp="1"/>
          </p:cNvSpPr>
          <p:nvPr>
            <p:ph type="subTitle" idx="1"/>
          </p:nvPr>
        </p:nvSpPr>
        <p:spPr>
          <a:xfrm>
            <a:off x="7625870" y="5415526"/>
            <a:ext cx="6112800" cy="16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869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"/>
          <p:cNvSpPr/>
          <p:nvPr/>
        </p:nvSpPr>
        <p:spPr>
          <a:xfrm>
            <a:off x="6733800" y="2991926"/>
            <a:ext cx="4820400" cy="3793200"/>
          </a:xfrm>
          <a:prstGeom prst="roundRect">
            <a:avLst>
              <a:gd name="adj" fmla="val 16667"/>
            </a:avLst>
          </a:prstGeom>
          <a:solidFill>
            <a:srgbClr val="A6A6FF">
              <a:alpha val="480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2" name="Google Shape;202;p15"/>
          <p:cNvSpPr/>
          <p:nvPr/>
        </p:nvSpPr>
        <p:spPr>
          <a:xfrm>
            <a:off x="12021712" y="2777551"/>
            <a:ext cx="4826152" cy="4221930"/>
          </a:xfrm>
          <a:custGeom>
            <a:avLst/>
            <a:gdLst/>
            <a:ahLst/>
            <a:cxnLst/>
            <a:rect l="l" t="t" r="r" b="b"/>
            <a:pathLst>
              <a:path w="63931" h="55927" extrusionOk="0">
                <a:moveTo>
                  <a:pt x="57368" y="0"/>
                </a:moveTo>
                <a:cubicBezTo>
                  <a:pt x="57322" y="0"/>
                  <a:pt x="57277" y="1"/>
                  <a:pt x="57231" y="2"/>
                </a:cubicBezTo>
                <a:lnTo>
                  <a:pt x="6398" y="1055"/>
                </a:lnTo>
                <a:cubicBezTo>
                  <a:pt x="2843" y="1129"/>
                  <a:pt x="0" y="4032"/>
                  <a:pt x="0" y="7589"/>
                </a:cubicBezTo>
                <a:lnTo>
                  <a:pt x="0" y="47099"/>
                </a:lnTo>
                <a:cubicBezTo>
                  <a:pt x="0" y="50591"/>
                  <a:pt x="2748" y="53466"/>
                  <a:pt x="6237" y="53625"/>
                </a:cubicBezTo>
                <a:lnTo>
                  <a:pt x="56706" y="55919"/>
                </a:lnTo>
                <a:cubicBezTo>
                  <a:pt x="56807" y="55924"/>
                  <a:pt x="56907" y="55926"/>
                  <a:pt x="57006" y="55926"/>
                </a:cubicBezTo>
                <a:cubicBezTo>
                  <a:pt x="60572" y="55926"/>
                  <a:pt x="63506" y="53050"/>
                  <a:pt x="63536" y="49446"/>
                </a:cubicBezTo>
                <a:lnTo>
                  <a:pt x="63901" y="6591"/>
                </a:lnTo>
                <a:cubicBezTo>
                  <a:pt x="63930" y="2952"/>
                  <a:pt x="60987" y="0"/>
                  <a:pt x="57368" y="0"/>
                </a:cubicBezTo>
                <a:close/>
              </a:path>
            </a:pathLst>
          </a:custGeom>
          <a:solidFill>
            <a:srgbClr val="A6A6FF">
              <a:alpha val="480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3" name="Google Shape;203;p15"/>
          <p:cNvSpPr/>
          <p:nvPr/>
        </p:nvSpPr>
        <p:spPr>
          <a:xfrm>
            <a:off x="1440000" y="2939601"/>
            <a:ext cx="4826296" cy="3897858"/>
          </a:xfrm>
          <a:custGeom>
            <a:avLst/>
            <a:gdLst/>
            <a:ahLst/>
            <a:cxnLst/>
            <a:rect l="l" t="t" r="r" b="b"/>
            <a:pathLst>
              <a:path w="63483" h="57836" extrusionOk="0">
                <a:moveTo>
                  <a:pt x="6081" y="0"/>
                </a:moveTo>
                <a:cubicBezTo>
                  <a:pt x="2740" y="0"/>
                  <a:pt x="0" y="2712"/>
                  <a:pt x="0" y="6087"/>
                </a:cubicBezTo>
                <a:lnTo>
                  <a:pt x="0" y="51750"/>
                </a:lnTo>
                <a:cubicBezTo>
                  <a:pt x="0" y="55109"/>
                  <a:pt x="2725" y="57836"/>
                  <a:pt x="6086" y="57836"/>
                </a:cubicBezTo>
                <a:lnTo>
                  <a:pt x="57395" y="57836"/>
                </a:lnTo>
                <a:cubicBezTo>
                  <a:pt x="60756" y="57836"/>
                  <a:pt x="63483" y="55111"/>
                  <a:pt x="63479" y="51750"/>
                </a:cubicBezTo>
                <a:lnTo>
                  <a:pt x="63479" y="8303"/>
                </a:lnTo>
                <a:cubicBezTo>
                  <a:pt x="63479" y="5044"/>
                  <a:pt x="60915" y="2365"/>
                  <a:pt x="57657" y="2222"/>
                </a:cubicBezTo>
                <a:lnTo>
                  <a:pt x="6348" y="6"/>
                </a:lnTo>
                <a:cubicBezTo>
                  <a:pt x="6259" y="2"/>
                  <a:pt x="6170" y="0"/>
                  <a:pt x="6081" y="0"/>
                </a:cubicBezTo>
                <a:close/>
              </a:path>
            </a:pathLst>
          </a:custGeom>
          <a:solidFill>
            <a:srgbClr val="A6A6FF">
              <a:alpha val="480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4" name="Google Shape;204;p15"/>
          <p:cNvSpPr txBox="1">
            <a:spLocks noGrp="1"/>
          </p:cNvSpPr>
          <p:nvPr>
            <p:ph type="title"/>
          </p:nvPr>
        </p:nvSpPr>
        <p:spPr>
          <a:xfrm>
            <a:off x="1440000" y="4486150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05" name="Google Shape;205;p15"/>
          <p:cNvSpPr txBox="1">
            <a:spLocks noGrp="1"/>
          </p:cNvSpPr>
          <p:nvPr>
            <p:ph type="title" idx="2" hasCustomPrompt="1"/>
          </p:nvPr>
        </p:nvSpPr>
        <p:spPr>
          <a:xfrm>
            <a:off x="1440000" y="2995100"/>
            <a:ext cx="4672800" cy="1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6" name="Google Shape;206;p15"/>
          <p:cNvSpPr txBox="1">
            <a:spLocks noGrp="1"/>
          </p:cNvSpPr>
          <p:nvPr>
            <p:ph type="subTitle" idx="1"/>
          </p:nvPr>
        </p:nvSpPr>
        <p:spPr>
          <a:xfrm>
            <a:off x="1440000" y="5409500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5"/>
          <p:cNvSpPr txBox="1">
            <a:spLocks noGrp="1"/>
          </p:cNvSpPr>
          <p:nvPr>
            <p:ph type="title" idx="3"/>
          </p:nvPr>
        </p:nvSpPr>
        <p:spPr>
          <a:xfrm>
            <a:off x="6807600" y="4486150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15"/>
          <p:cNvSpPr txBox="1">
            <a:spLocks noGrp="1"/>
          </p:cNvSpPr>
          <p:nvPr>
            <p:ph type="title" idx="4" hasCustomPrompt="1"/>
          </p:nvPr>
        </p:nvSpPr>
        <p:spPr>
          <a:xfrm>
            <a:off x="6807600" y="2995126"/>
            <a:ext cx="4672800" cy="1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9" name="Google Shape;209;p15"/>
          <p:cNvSpPr txBox="1">
            <a:spLocks noGrp="1"/>
          </p:cNvSpPr>
          <p:nvPr>
            <p:ph type="subTitle" idx="5"/>
          </p:nvPr>
        </p:nvSpPr>
        <p:spPr>
          <a:xfrm>
            <a:off x="6807600" y="5409500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5"/>
          <p:cNvSpPr txBox="1">
            <a:spLocks noGrp="1"/>
          </p:cNvSpPr>
          <p:nvPr>
            <p:ph type="title" idx="6"/>
          </p:nvPr>
        </p:nvSpPr>
        <p:spPr>
          <a:xfrm>
            <a:off x="12175200" y="4486150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11" name="Google Shape;211;p15"/>
          <p:cNvSpPr txBox="1">
            <a:spLocks noGrp="1"/>
          </p:cNvSpPr>
          <p:nvPr>
            <p:ph type="title" idx="7" hasCustomPrompt="1"/>
          </p:nvPr>
        </p:nvSpPr>
        <p:spPr>
          <a:xfrm>
            <a:off x="12175200" y="2995126"/>
            <a:ext cx="4672800" cy="1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2" name="Google Shape;212;p15"/>
          <p:cNvSpPr txBox="1">
            <a:spLocks noGrp="1"/>
          </p:cNvSpPr>
          <p:nvPr>
            <p:ph type="subTitle" idx="8"/>
          </p:nvPr>
        </p:nvSpPr>
        <p:spPr>
          <a:xfrm>
            <a:off x="12175200" y="5409500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5"/>
          <p:cNvSpPr txBox="1">
            <a:spLocks noGrp="1"/>
          </p:cNvSpPr>
          <p:nvPr>
            <p:ph type="title" idx="9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Patrick Hand"/>
              <a:buNone/>
              <a:defRPr sz="5200" b="1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14" name="Google Shape;214;p15"/>
          <p:cNvGrpSpPr/>
          <p:nvPr/>
        </p:nvGrpSpPr>
        <p:grpSpPr>
          <a:xfrm>
            <a:off x="2637787" y="640009"/>
            <a:ext cx="10093418" cy="7672790"/>
            <a:chOff x="1318893" y="320004"/>
            <a:chExt cx="5046709" cy="3836395"/>
          </a:xfrm>
        </p:grpSpPr>
        <p:sp>
          <p:nvSpPr>
            <p:cNvPr id="215" name="Google Shape;215;p15"/>
            <p:cNvSpPr/>
            <p:nvPr/>
          </p:nvSpPr>
          <p:spPr>
            <a:xfrm rot="-9609894">
              <a:off x="1331394" y="3759963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6" name="Google Shape;216;p15"/>
            <p:cNvSpPr/>
            <p:nvPr/>
          </p:nvSpPr>
          <p:spPr>
            <a:xfrm rot="-9607388">
              <a:off x="1434422" y="4031350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7" name="Google Shape;217;p15"/>
            <p:cNvSpPr/>
            <p:nvPr/>
          </p:nvSpPr>
          <p:spPr>
            <a:xfrm rot="-9607388">
              <a:off x="1546108" y="4109113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8" name="Google Shape;218;p15"/>
            <p:cNvSpPr/>
            <p:nvPr/>
          </p:nvSpPr>
          <p:spPr>
            <a:xfrm rot="-2830898">
              <a:off x="6258021" y="338424"/>
              <a:ext cx="89160" cy="89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9" name="Google Shape;219;p15"/>
            <p:cNvSpPr/>
            <p:nvPr/>
          </p:nvSpPr>
          <p:spPr>
            <a:xfrm rot="-2823353">
              <a:off x="6023238" y="338468"/>
              <a:ext cx="41392" cy="41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0" name="Google Shape;220;p15"/>
            <p:cNvSpPr/>
            <p:nvPr/>
          </p:nvSpPr>
          <p:spPr>
            <a:xfrm rot="-2823353">
              <a:off x="5908011" y="410881"/>
              <a:ext cx="41392" cy="413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21" name="Google Shape;221;p15"/>
          <p:cNvGrpSpPr/>
          <p:nvPr/>
        </p:nvGrpSpPr>
        <p:grpSpPr>
          <a:xfrm>
            <a:off x="-1268609" y="-824422"/>
            <a:ext cx="21132942" cy="12290752"/>
            <a:chOff x="-634305" y="-412211"/>
            <a:chExt cx="10566471" cy="6145376"/>
          </a:xfrm>
        </p:grpSpPr>
        <p:sp>
          <p:nvSpPr>
            <p:cNvPr id="222" name="Google Shape;222;p15"/>
            <p:cNvSpPr/>
            <p:nvPr/>
          </p:nvSpPr>
          <p:spPr>
            <a:xfrm rot="-1159836" flipH="1">
              <a:off x="-580466" y="4509885"/>
              <a:ext cx="2740504" cy="792027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3" name="Google Shape;223;p15"/>
            <p:cNvSpPr/>
            <p:nvPr/>
          </p:nvSpPr>
          <p:spPr>
            <a:xfrm rot="-202778">
              <a:off x="7170668" y="-332121"/>
              <a:ext cx="2740535" cy="792036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cxnSp>
        <p:nvCxnSpPr>
          <p:cNvPr id="224" name="Google Shape;224;p15"/>
          <p:cNvCxnSpPr/>
          <p:nvPr/>
        </p:nvCxnSpPr>
        <p:spPr>
          <a:xfrm>
            <a:off x="1483400" y="2192850"/>
            <a:ext cx="3840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16860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6"/>
          <p:cNvSpPr txBox="1">
            <a:spLocks noGrp="1"/>
          </p:cNvSpPr>
          <p:nvPr>
            <p:ph type="title"/>
          </p:nvPr>
        </p:nvSpPr>
        <p:spPr>
          <a:xfrm>
            <a:off x="4580050" y="6208776"/>
            <a:ext cx="91278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227" name="Google Shape;227;p16"/>
          <p:cNvSpPr txBox="1">
            <a:spLocks noGrp="1"/>
          </p:cNvSpPr>
          <p:nvPr>
            <p:ph type="subTitle" idx="1"/>
          </p:nvPr>
        </p:nvSpPr>
        <p:spPr>
          <a:xfrm>
            <a:off x="3653900" y="3014450"/>
            <a:ext cx="10980000" cy="34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8" name="Google Shape;228;p16"/>
          <p:cNvGrpSpPr/>
          <p:nvPr/>
        </p:nvGrpSpPr>
        <p:grpSpPr>
          <a:xfrm>
            <a:off x="0" y="1229300"/>
            <a:ext cx="16865936" cy="10673780"/>
            <a:chOff x="0" y="614650"/>
            <a:chExt cx="8432968" cy="5336890"/>
          </a:xfrm>
        </p:grpSpPr>
        <p:sp>
          <p:nvSpPr>
            <p:cNvPr id="229" name="Google Shape;229;p16"/>
            <p:cNvSpPr/>
            <p:nvPr/>
          </p:nvSpPr>
          <p:spPr>
            <a:xfrm rot="-1159836" flipH="1">
              <a:off x="2810059" y="4728260"/>
              <a:ext cx="2740504" cy="792027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0" y="614650"/>
              <a:ext cx="5866541" cy="415475"/>
            </a:xfrm>
            <a:custGeom>
              <a:avLst/>
              <a:gdLst/>
              <a:ahLst/>
              <a:cxnLst/>
              <a:rect l="l" t="t" r="r" b="b"/>
              <a:pathLst>
                <a:path w="160288" h="16619" extrusionOk="0">
                  <a:moveTo>
                    <a:pt x="0" y="0"/>
                  </a:moveTo>
                  <a:lnTo>
                    <a:pt x="0" y="16619"/>
                  </a:lnTo>
                  <a:cubicBezTo>
                    <a:pt x="4724" y="15366"/>
                    <a:pt x="9706" y="14976"/>
                    <a:pt x="14605" y="14699"/>
                  </a:cubicBezTo>
                  <a:cubicBezTo>
                    <a:pt x="27128" y="13995"/>
                    <a:pt x="39674" y="13874"/>
                    <a:pt x="52216" y="13874"/>
                  </a:cubicBezTo>
                  <a:cubicBezTo>
                    <a:pt x="53334" y="13874"/>
                    <a:pt x="54452" y="13875"/>
                    <a:pt x="55570" y="13876"/>
                  </a:cubicBezTo>
                  <a:cubicBezTo>
                    <a:pt x="60927" y="13883"/>
                    <a:pt x="66285" y="13905"/>
                    <a:pt x="71644" y="13905"/>
                  </a:cubicBezTo>
                  <a:cubicBezTo>
                    <a:pt x="83348" y="13905"/>
                    <a:pt x="95052" y="13801"/>
                    <a:pt x="106741" y="13210"/>
                  </a:cubicBezTo>
                  <a:cubicBezTo>
                    <a:pt x="115224" y="12783"/>
                    <a:pt x="123694" y="12099"/>
                    <a:pt x="132117" y="11011"/>
                  </a:cubicBezTo>
                  <a:cubicBezTo>
                    <a:pt x="139529" y="10054"/>
                    <a:pt x="148336" y="9561"/>
                    <a:pt x="155052" y="6020"/>
                  </a:cubicBezTo>
                  <a:cubicBezTo>
                    <a:pt x="160288" y="3258"/>
                    <a:pt x="151589" y="2098"/>
                    <a:pt x="149807" y="1911"/>
                  </a:cubicBezTo>
                  <a:cubicBezTo>
                    <a:pt x="144673" y="1387"/>
                    <a:pt x="139518" y="1163"/>
                    <a:pt x="134362" y="1135"/>
                  </a:cubicBezTo>
                  <a:cubicBezTo>
                    <a:pt x="133986" y="1133"/>
                    <a:pt x="133609" y="1132"/>
                    <a:pt x="133233" y="1132"/>
                  </a:cubicBezTo>
                  <a:cubicBezTo>
                    <a:pt x="123305" y="1132"/>
                    <a:pt x="113389" y="1825"/>
                    <a:pt x="103477" y="2343"/>
                  </a:cubicBezTo>
                  <a:cubicBezTo>
                    <a:pt x="91426" y="2974"/>
                    <a:pt x="79359" y="3290"/>
                    <a:pt x="67293" y="3290"/>
                  </a:cubicBezTo>
                  <a:cubicBezTo>
                    <a:pt x="62007" y="3290"/>
                    <a:pt x="56721" y="3229"/>
                    <a:pt x="51436" y="3108"/>
                  </a:cubicBezTo>
                  <a:cubicBezTo>
                    <a:pt x="47084" y="3007"/>
                    <a:pt x="0" y="1456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7850225" y="4147075"/>
              <a:ext cx="486900" cy="459475"/>
            </a:xfrm>
            <a:custGeom>
              <a:avLst/>
              <a:gdLst/>
              <a:ahLst/>
              <a:cxnLst/>
              <a:rect l="l" t="t" r="r" b="b"/>
              <a:pathLst>
                <a:path w="19476" h="18379" extrusionOk="0">
                  <a:moveTo>
                    <a:pt x="9435" y="1"/>
                  </a:moveTo>
                  <a:cubicBezTo>
                    <a:pt x="8500" y="1"/>
                    <a:pt x="7568" y="552"/>
                    <a:pt x="7244" y="1624"/>
                  </a:cubicBezTo>
                  <a:lnTo>
                    <a:pt x="6923" y="2680"/>
                  </a:lnTo>
                  <a:cubicBezTo>
                    <a:pt x="6630" y="3647"/>
                    <a:pt x="5741" y="4303"/>
                    <a:pt x="4740" y="4303"/>
                  </a:cubicBezTo>
                  <a:cubicBezTo>
                    <a:pt x="4701" y="4303"/>
                    <a:pt x="4661" y="4302"/>
                    <a:pt x="4622" y="4300"/>
                  </a:cubicBezTo>
                  <a:lnTo>
                    <a:pt x="3047" y="4221"/>
                  </a:lnTo>
                  <a:cubicBezTo>
                    <a:pt x="3006" y="4219"/>
                    <a:pt x="2965" y="4218"/>
                    <a:pt x="2924" y="4218"/>
                  </a:cubicBezTo>
                  <a:cubicBezTo>
                    <a:pt x="1106" y="4218"/>
                    <a:pt x="0" y="6275"/>
                    <a:pt x="1051" y="7800"/>
                  </a:cubicBezTo>
                  <a:lnTo>
                    <a:pt x="2278" y="9581"/>
                  </a:lnTo>
                  <a:cubicBezTo>
                    <a:pt x="2705" y="10201"/>
                    <a:pt x="2800" y="10989"/>
                    <a:pt x="2532" y="11692"/>
                  </a:cubicBezTo>
                  <a:lnTo>
                    <a:pt x="1761" y="13712"/>
                  </a:lnTo>
                  <a:cubicBezTo>
                    <a:pt x="1170" y="15263"/>
                    <a:pt x="2360" y="16817"/>
                    <a:pt x="3885" y="16817"/>
                  </a:cubicBezTo>
                  <a:cubicBezTo>
                    <a:pt x="4101" y="16817"/>
                    <a:pt x="4324" y="16785"/>
                    <a:pt x="4550" y="16718"/>
                  </a:cubicBezTo>
                  <a:lnTo>
                    <a:pt x="6621" y="16100"/>
                  </a:lnTo>
                  <a:cubicBezTo>
                    <a:pt x="6835" y="16036"/>
                    <a:pt x="7054" y="16005"/>
                    <a:pt x="7272" y="16005"/>
                  </a:cubicBezTo>
                  <a:cubicBezTo>
                    <a:pt x="7788" y="16005"/>
                    <a:pt x="8296" y="16180"/>
                    <a:pt x="8707" y="16512"/>
                  </a:cubicBezTo>
                  <a:lnTo>
                    <a:pt x="10390" y="17870"/>
                  </a:lnTo>
                  <a:cubicBezTo>
                    <a:pt x="10826" y="18221"/>
                    <a:pt x="11324" y="18379"/>
                    <a:pt x="11812" y="18379"/>
                  </a:cubicBezTo>
                  <a:cubicBezTo>
                    <a:pt x="12975" y="18379"/>
                    <a:pt x="14076" y="17479"/>
                    <a:pt x="14110" y="16146"/>
                  </a:cubicBezTo>
                  <a:lnTo>
                    <a:pt x="14162" y="13985"/>
                  </a:lnTo>
                  <a:cubicBezTo>
                    <a:pt x="14182" y="13233"/>
                    <a:pt x="14568" y="12538"/>
                    <a:pt x="15199" y="12126"/>
                  </a:cubicBezTo>
                  <a:lnTo>
                    <a:pt x="17724" y="10479"/>
                  </a:lnTo>
                  <a:cubicBezTo>
                    <a:pt x="19476" y="9335"/>
                    <a:pt x="18897" y="6634"/>
                    <a:pt x="16831" y="6308"/>
                  </a:cubicBezTo>
                  <a:lnTo>
                    <a:pt x="14610" y="5958"/>
                  </a:lnTo>
                  <a:cubicBezTo>
                    <a:pt x="13830" y="5834"/>
                    <a:pt x="13163" y="5310"/>
                    <a:pt x="12858" y="4576"/>
                  </a:cubicBezTo>
                  <a:lnTo>
                    <a:pt x="11542" y="1410"/>
                  </a:lnTo>
                  <a:cubicBezTo>
                    <a:pt x="11148" y="463"/>
                    <a:pt x="10290" y="1"/>
                    <a:pt x="9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7613300" y="3930375"/>
              <a:ext cx="276559" cy="260982"/>
            </a:xfrm>
            <a:custGeom>
              <a:avLst/>
              <a:gdLst/>
              <a:ahLst/>
              <a:cxnLst/>
              <a:rect l="l" t="t" r="r" b="b"/>
              <a:pathLst>
                <a:path w="19476" h="18379" extrusionOk="0">
                  <a:moveTo>
                    <a:pt x="9435" y="1"/>
                  </a:moveTo>
                  <a:cubicBezTo>
                    <a:pt x="8500" y="1"/>
                    <a:pt x="7568" y="552"/>
                    <a:pt x="7244" y="1624"/>
                  </a:cubicBezTo>
                  <a:lnTo>
                    <a:pt x="6923" y="2680"/>
                  </a:lnTo>
                  <a:cubicBezTo>
                    <a:pt x="6630" y="3647"/>
                    <a:pt x="5741" y="4303"/>
                    <a:pt x="4740" y="4303"/>
                  </a:cubicBezTo>
                  <a:cubicBezTo>
                    <a:pt x="4701" y="4303"/>
                    <a:pt x="4661" y="4302"/>
                    <a:pt x="4622" y="4300"/>
                  </a:cubicBezTo>
                  <a:lnTo>
                    <a:pt x="3047" y="4221"/>
                  </a:lnTo>
                  <a:cubicBezTo>
                    <a:pt x="3006" y="4219"/>
                    <a:pt x="2965" y="4218"/>
                    <a:pt x="2924" y="4218"/>
                  </a:cubicBezTo>
                  <a:cubicBezTo>
                    <a:pt x="1106" y="4218"/>
                    <a:pt x="0" y="6275"/>
                    <a:pt x="1051" y="7800"/>
                  </a:cubicBezTo>
                  <a:lnTo>
                    <a:pt x="2278" y="9581"/>
                  </a:lnTo>
                  <a:cubicBezTo>
                    <a:pt x="2705" y="10201"/>
                    <a:pt x="2800" y="10989"/>
                    <a:pt x="2532" y="11692"/>
                  </a:cubicBezTo>
                  <a:lnTo>
                    <a:pt x="1761" y="13712"/>
                  </a:lnTo>
                  <a:cubicBezTo>
                    <a:pt x="1170" y="15263"/>
                    <a:pt x="2360" y="16817"/>
                    <a:pt x="3885" y="16817"/>
                  </a:cubicBezTo>
                  <a:cubicBezTo>
                    <a:pt x="4101" y="16817"/>
                    <a:pt x="4324" y="16785"/>
                    <a:pt x="4550" y="16718"/>
                  </a:cubicBezTo>
                  <a:lnTo>
                    <a:pt x="6621" y="16100"/>
                  </a:lnTo>
                  <a:cubicBezTo>
                    <a:pt x="6835" y="16036"/>
                    <a:pt x="7054" y="16005"/>
                    <a:pt x="7272" y="16005"/>
                  </a:cubicBezTo>
                  <a:cubicBezTo>
                    <a:pt x="7788" y="16005"/>
                    <a:pt x="8296" y="16180"/>
                    <a:pt x="8707" y="16512"/>
                  </a:cubicBezTo>
                  <a:lnTo>
                    <a:pt x="10390" y="17870"/>
                  </a:lnTo>
                  <a:cubicBezTo>
                    <a:pt x="10826" y="18221"/>
                    <a:pt x="11324" y="18379"/>
                    <a:pt x="11812" y="18379"/>
                  </a:cubicBezTo>
                  <a:cubicBezTo>
                    <a:pt x="12975" y="18379"/>
                    <a:pt x="14076" y="17479"/>
                    <a:pt x="14110" y="16146"/>
                  </a:cubicBezTo>
                  <a:lnTo>
                    <a:pt x="14162" y="13985"/>
                  </a:lnTo>
                  <a:cubicBezTo>
                    <a:pt x="14182" y="13233"/>
                    <a:pt x="14568" y="12538"/>
                    <a:pt x="15199" y="12126"/>
                  </a:cubicBezTo>
                  <a:lnTo>
                    <a:pt x="17724" y="10479"/>
                  </a:lnTo>
                  <a:cubicBezTo>
                    <a:pt x="19476" y="9335"/>
                    <a:pt x="18897" y="6634"/>
                    <a:pt x="16831" y="6308"/>
                  </a:cubicBezTo>
                  <a:lnTo>
                    <a:pt x="14610" y="5958"/>
                  </a:lnTo>
                  <a:cubicBezTo>
                    <a:pt x="13830" y="5834"/>
                    <a:pt x="13163" y="5310"/>
                    <a:pt x="12858" y="4576"/>
                  </a:cubicBezTo>
                  <a:lnTo>
                    <a:pt x="11542" y="1410"/>
                  </a:lnTo>
                  <a:cubicBezTo>
                    <a:pt x="11148" y="463"/>
                    <a:pt x="10290" y="1"/>
                    <a:pt x="9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7629850" y="44090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7495625" y="4226775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8072975" y="3994875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7364225" y="419135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7" name="Google Shape;237;p16"/>
            <p:cNvSpPr/>
            <p:nvPr/>
          </p:nvSpPr>
          <p:spPr>
            <a:xfrm rot="-9607388">
              <a:off x="8273997" y="3342825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8" name="Google Shape;238;p16"/>
            <p:cNvSpPr/>
            <p:nvPr/>
          </p:nvSpPr>
          <p:spPr>
            <a:xfrm rot="-9607388">
              <a:off x="8385683" y="3420588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728416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"/>
          <p:cNvSpPr/>
          <p:nvPr/>
        </p:nvSpPr>
        <p:spPr>
          <a:xfrm>
            <a:off x="7981300" y="3822100"/>
            <a:ext cx="8250600" cy="45378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1" name="Google Shape;241;p17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b="1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cxnSp>
        <p:nvCxnSpPr>
          <p:cNvPr id="242" name="Google Shape;242;p17"/>
          <p:cNvCxnSpPr/>
          <p:nvPr/>
        </p:nvCxnSpPr>
        <p:spPr>
          <a:xfrm>
            <a:off x="1483400" y="2192850"/>
            <a:ext cx="3840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43" name="Google Shape;243;p17"/>
          <p:cNvSpPr txBox="1">
            <a:spLocks noGrp="1"/>
          </p:cNvSpPr>
          <p:nvPr>
            <p:ph type="title" idx="2"/>
          </p:nvPr>
        </p:nvSpPr>
        <p:spPr>
          <a:xfrm>
            <a:off x="9770226" y="4781176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44" name="Google Shape;244;p17"/>
          <p:cNvSpPr txBox="1">
            <a:spLocks noGrp="1"/>
          </p:cNvSpPr>
          <p:nvPr>
            <p:ph type="subTitle" idx="1"/>
          </p:nvPr>
        </p:nvSpPr>
        <p:spPr>
          <a:xfrm>
            <a:off x="9770226" y="5836616"/>
            <a:ext cx="4672800" cy="1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5" name="Google Shape;245;p17"/>
          <p:cNvGrpSpPr/>
          <p:nvPr/>
        </p:nvGrpSpPr>
        <p:grpSpPr>
          <a:xfrm>
            <a:off x="-4171410" y="5678117"/>
            <a:ext cx="23237268" cy="5899882"/>
            <a:chOff x="-2085705" y="2839058"/>
            <a:chExt cx="11618634" cy="2949941"/>
          </a:xfrm>
        </p:grpSpPr>
        <p:sp>
          <p:nvSpPr>
            <p:cNvPr id="246" name="Google Shape;246;p17"/>
            <p:cNvSpPr/>
            <p:nvPr/>
          </p:nvSpPr>
          <p:spPr>
            <a:xfrm rot="10800000">
              <a:off x="6551229" y="4487860"/>
              <a:ext cx="2981700" cy="847121"/>
            </a:xfrm>
            <a:custGeom>
              <a:avLst/>
              <a:gdLst/>
              <a:ahLst/>
              <a:cxnLst/>
              <a:rect l="l" t="t" r="r" b="b"/>
              <a:pathLst>
                <a:path w="76962" h="21864" extrusionOk="0">
                  <a:moveTo>
                    <a:pt x="0" y="0"/>
                  </a:moveTo>
                  <a:lnTo>
                    <a:pt x="0" y="17049"/>
                  </a:lnTo>
                  <a:cubicBezTo>
                    <a:pt x="1735" y="17023"/>
                    <a:pt x="3468" y="16992"/>
                    <a:pt x="5205" y="16963"/>
                  </a:cubicBezTo>
                  <a:cubicBezTo>
                    <a:pt x="5784" y="16953"/>
                    <a:pt x="6364" y="16943"/>
                    <a:pt x="6944" y="16943"/>
                  </a:cubicBezTo>
                  <a:cubicBezTo>
                    <a:pt x="8112" y="16943"/>
                    <a:pt x="9281" y="16983"/>
                    <a:pt x="10439" y="17142"/>
                  </a:cubicBezTo>
                  <a:cubicBezTo>
                    <a:pt x="12915" y="17485"/>
                    <a:pt x="15281" y="18362"/>
                    <a:pt x="17682" y="19071"/>
                  </a:cubicBezTo>
                  <a:cubicBezTo>
                    <a:pt x="25179" y="21286"/>
                    <a:pt x="33007" y="21864"/>
                    <a:pt x="40854" y="21864"/>
                  </a:cubicBezTo>
                  <a:cubicBezTo>
                    <a:pt x="43991" y="21864"/>
                    <a:pt x="47132" y="21771"/>
                    <a:pt x="50256" y="21654"/>
                  </a:cubicBezTo>
                  <a:cubicBezTo>
                    <a:pt x="56780" y="21410"/>
                    <a:pt x="63304" y="21068"/>
                    <a:pt x="69825" y="20725"/>
                  </a:cubicBezTo>
                  <a:cubicBezTo>
                    <a:pt x="71384" y="20645"/>
                    <a:pt x="72993" y="20550"/>
                    <a:pt x="74398" y="19868"/>
                  </a:cubicBezTo>
                  <a:cubicBezTo>
                    <a:pt x="75799" y="19184"/>
                    <a:pt x="76961" y="17749"/>
                    <a:pt x="76828" y="16192"/>
                  </a:cubicBezTo>
                  <a:cubicBezTo>
                    <a:pt x="76735" y="15116"/>
                    <a:pt x="76054" y="14173"/>
                    <a:pt x="75268" y="13434"/>
                  </a:cubicBezTo>
                  <a:cubicBezTo>
                    <a:pt x="73029" y="11338"/>
                    <a:pt x="69911" y="10498"/>
                    <a:pt x="66895" y="9955"/>
                  </a:cubicBezTo>
                  <a:cubicBezTo>
                    <a:pt x="55250" y="7864"/>
                    <a:pt x="43262" y="9103"/>
                    <a:pt x="31493" y="7894"/>
                  </a:cubicBezTo>
                  <a:cubicBezTo>
                    <a:pt x="21915" y="6910"/>
                    <a:pt x="12599" y="4307"/>
                    <a:pt x="3474" y="1328"/>
                  </a:cubicBezTo>
                  <a:cubicBezTo>
                    <a:pt x="2549" y="1023"/>
                    <a:pt x="1319" y="475"/>
                    <a:pt x="0" y="0"/>
                  </a:cubicBezTo>
                  <a:close/>
                </a:path>
              </a:pathLst>
            </a:custGeom>
            <a:solidFill>
              <a:srgbClr val="4B4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7" name="Google Shape;247;p17"/>
            <p:cNvSpPr/>
            <p:nvPr/>
          </p:nvSpPr>
          <p:spPr>
            <a:xfrm rot="-1159776" flipH="1">
              <a:off x="-1989708" y="3607941"/>
              <a:ext cx="4886287" cy="1412174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48" name="Google Shape;248;p17"/>
          <p:cNvGrpSpPr/>
          <p:nvPr/>
        </p:nvGrpSpPr>
        <p:grpSpPr>
          <a:xfrm>
            <a:off x="472136" y="3251275"/>
            <a:ext cx="17407952" cy="6364674"/>
            <a:chOff x="236068" y="1625637"/>
            <a:chExt cx="8703976" cy="3182337"/>
          </a:xfrm>
        </p:grpSpPr>
        <p:sp>
          <p:nvSpPr>
            <p:cNvPr id="249" name="Google Shape;249;p17"/>
            <p:cNvSpPr/>
            <p:nvPr/>
          </p:nvSpPr>
          <p:spPr>
            <a:xfrm rot="1190106">
              <a:off x="408770" y="4706175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0" name="Google Shape;250;p17"/>
            <p:cNvSpPr/>
            <p:nvPr/>
          </p:nvSpPr>
          <p:spPr>
            <a:xfrm rot="1192612">
              <a:off x="353569" y="4482614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1" name="Google Shape;251;p17"/>
            <p:cNvSpPr/>
            <p:nvPr/>
          </p:nvSpPr>
          <p:spPr>
            <a:xfrm rot="1192612">
              <a:off x="241883" y="4404851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2" name="Google Shape;252;p17"/>
            <p:cNvSpPr/>
            <p:nvPr/>
          </p:nvSpPr>
          <p:spPr>
            <a:xfrm rot="-9609894">
              <a:off x="8678044" y="1638138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3" name="Google Shape;253;p17"/>
            <p:cNvSpPr/>
            <p:nvPr/>
          </p:nvSpPr>
          <p:spPr>
            <a:xfrm rot="-9607388">
              <a:off x="8781072" y="1909525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4" name="Google Shape;254;p17"/>
            <p:cNvSpPr/>
            <p:nvPr/>
          </p:nvSpPr>
          <p:spPr>
            <a:xfrm rot="-9607388">
              <a:off x="8892758" y="1987288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938005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 column text 3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b="1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cxnSp>
        <p:nvCxnSpPr>
          <p:cNvPr id="257" name="Google Shape;257;p18"/>
          <p:cNvCxnSpPr/>
          <p:nvPr/>
        </p:nvCxnSpPr>
        <p:spPr>
          <a:xfrm>
            <a:off x="1483400" y="2192850"/>
            <a:ext cx="3840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58" name="Google Shape;258;p18"/>
          <p:cNvSpPr txBox="1">
            <a:spLocks noGrp="1"/>
          </p:cNvSpPr>
          <p:nvPr>
            <p:ph type="title" idx="2"/>
          </p:nvPr>
        </p:nvSpPr>
        <p:spPr>
          <a:xfrm>
            <a:off x="2317550" y="4781200"/>
            <a:ext cx="48636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59" name="Google Shape;259;p18"/>
          <p:cNvSpPr txBox="1">
            <a:spLocks noGrp="1"/>
          </p:cNvSpPr>
          <p:nvPr>
            <p:ph type="subTitle" idx="1"/>
          </p:nvPr>
        </p:nvSpPr>
        <p:spPr>
          <a:xfrm>
            <a:off x="2317550" y="5836640"/>
            <a:ext cx="4863600" cy="1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0" name="Google Shape;260;p18"/>
          <p:cNvGrpSpPr/>
          <p:nvPr/>
        </p:nvGrpSpPr>
        <p:grpSpPr>
          <a:xfrm>
            <a:off x="484287" y="-1420832"/>
            <a:ext cx="19356778" cy="10770032"/>
            <a:chOff x="242143" y="-710416"/>
            <a:chExt cx="9678389" cy="5385016"/>
          </a:xfrm>
        </p:grpSpPr>
        <p:sp>
          <p:nvSpPr>
            <p:cNvPr id="261" name="Google Shape;261;p18"/>
            <p:cNvSpPr/>
            <p:nvPr/>
          </p:nvSpPr>
          <p:spPr>
            <a:xfrm>
              <a:off x="2290375" y="4215125"/>
              <a:ext cx="486900" cy="459475"/>
            </a:xfrm>
            <a:custGeom>
              <a:avLst/>
              <a:gdLst/>
              <a:ahLst/>
              <a:cxnLst/>
              <a:rect l="l" t="t" r="r" b="b"/>
              <a:pathLst>
                <a:path w="19476" h="18379" extrusionOk="0">
                  <a:moveTo>
                    <a:pt x="9435" y="1"/>
                  </a:moveTo>
                  <a:cubicBezTo>
                    <a:pt x="8500" y="1"/>
                    <a:pt x="7568" y="552"/>
                    <a:pt x="7244" y="1624"/>
                  </a:cubicBezTo>
                  <a:lnTo>
                    <a:pt x="6923" y="2680"/>
                  </a:lnTo>
                  <a:cubicBezTo>
                    <a:pt x="6630" y="3647"/>
                    <a:pt x="5741" y="4303"/>
                    <a:pt x="4740" y="4303"/>
                  </a:cubicBezTo>
                  <a:cubicBezTo>
                    <a:pt x="4701" y="4303"/>
                    <a:pt x="4661" y="4302"/>
                    <a:pt x="4622" y="4300"/>
                  </a:cubicBezTo>
                  <a:lnTo>
                    <a:pt x="3047" y="4221"/>
                  </a:lnTo>
                  <a:cubicBezTo>
                    <a:pt x="3006" y="4219"/>
                    <a:pt x="2965" y="4218"/>
                    <a:pt x="2924" y="4218"/>
                  </a:cubicBezTo>
                  <a:cubicBezTo>
                    <a:pt x="1106" y="4218"/>
                    <a:pt x="0" y="6275"/>
                    <a:pt x="1051" y="7800"/>
                  </a:cubicBezTo>
                  <a:lnTo>
                    <a:pt x="2278" y="9581"/>
                  </a:lnTo>
                  <a:cubicBezTo>
                    <a:pt x="2705" y="10201"/>
                    <a:pt x="2800" y="10989"/>
                    <a:pt x="2532" y="11692"/>
                  </a:cubicBezTo>
                  <a:lnTo>
                    <a:pt x="1761" y="13712"/>
                  </a:lnTo>
                  <a:cubicBezTo>
                    <a:pt x="1170" y="15263"/>
                    <a:pt x="2360" y="16817"/>
                    <a:pt x="3885" y="16817"/>
                  </a:cubicBezTo>
                  <a:cubicBezTo>
                    <a:pt x="4101" y="16817"/>
                    <a:pt x="4324" y="16785"/>
                    <a:pt x="4550" y="16718"/>
                  </a:cubicBezTo>
                  <a:lnTo>
                    <a:pt x="6621" y="16100"/>
                  </a:lnTo>
                  <a:cubicBezTo>
                    <a:pt x="6835" y="16036"/>
                    <a:pt x="7054" y="16005"/>
                    <a:pt x="7272" y="16005"/>
                  </a:cubicBezTo>
                  <a:cubicBezTo>
                    <a:pt x="7788" y="16005"/>
                    <a:pt x="8296" y="16180"/>
                    <a:pt x="8707" y="16512"/>
                  </a:cubicBezTo>
                  <a:lnTo>
                    <a:pt x="10390" y="17870"/>
                  </a:lnTo>
                  <a:cubicBezTo>
                    <a:pt x="10826" y="18221"/>
                    <a:pt x="11324" y="18379"/>
                    <a:pt x="11812" y="18379"/>
                  </a:cubicBezTo>
                  <a:cubicBezTo>
                    <a:pt x="12975" y="18379"/>
                    <a:pt x="14076" y="17479"/>
                    <a:pt x="14110" y="16146"/>
                  </a:cubicBezTo>
                  <a:lnTo>
                    <a:pt x="14162" y="13985"/>
                  </a:lnTo>
                  <a:cubicBezTo>
                    <a:pt x="14182" y="13233"/>
                    <a:pt x="14568" y="12538"/>
                    <a:pt x="15199" y="12126"/>
                  </a:cubicBezTo>
                  <a:lnTo>
                    <a:pt x="17724" y="10479"/>
                  </a:lnTo>
                  <a:cubicBezTo>
                    <a:pt x="19476" y="9335"/>
                    <a:pt x="18897" y="6634"/>
                    <a:pt x="16831" y="6308"/>
                  </a:cubicBezTo>
                  <a:lnTo>
                    <a:pt x="14610" y="5958"/>
                  </a:lnTo>
                  <a:cubicBezTo>
                    <a:pt x="13830" y="5834"/>
                    <a:pt x="13163" y="5310"/>
                    <a:pt x="12858" y="4576"/>
                  </a:cubicBezTo>
                  <a:lnTo>
                    <a:pt x="11542" y="1410"/>
                  </a:lnTo>
                  <a:cubicBezTo>
                    <a:pt x="11148" y="463"/>
                    <a:pt x="10290" y="1"/>
                    <a:pt x="9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2" name="Google Shape;262;p18"/>
            <p:cNvSpPr/>
            <p:nvPr/>
          </p:nvSpPr>
          <p:spPr>
            <a:xfrm>
              <a:off x="1972050" y="4134100"/>
              <a:ext cx="276559" cy="260982"/>
            </a:xfrm>
            <a:custGeom>
              <a:avLst/>
              <a:gdLst/>
              <a:ahLst/>
              <a:cxnLst/>
              <a:rect l="l" t="t" r="r" b="b"/>
              <a:pathLst>
                <a:path w="19476" h="18379" extrusionOk="0">
                  <a:moveTo>
                    <a:pt x="9435" y="1"/>
                  </a:moveTo>
                  <a:cubicBezTo>
                    <a:pt x="8500" y="1"/>
                    <a:pt x="7568" y="552"/>
                    <a:pt x="7244" y="1624"/>
                  </a:cubicBezTo>
                  <a:lnTo>
                    <a:pt x="6923" y="2680"/>
                  </a:lnTo>
                  <a:cubicBezTo>
                    <a:pt x="6630" y="3647"/>
                    <a:pt x="5741" y="4303"/>
                    <a:pt x="4740" y="4303"/>
                  </a:cubicBezTo>
                  <a:cubicBezTo>
                    <a:pt x="4701" y="4303"/>
                    <a:pt x="4661" y="4302"/>
                    <a:pt x="4622" y="4300"/>
                  </a:cubicBezTo>
                  <a:lnTo>
                    <a:pt x="3047" y="4221"/>
                  </a:lnTo>
                  <a:cubicBezTo>
                    <a:pt x="3006" y="4219"/>
                    <a:pt x="2965" y="4218"/>
                    <a:pt x="2924" y="4218"/>
                  </a:cubicBezTo>
                  <a:cubicBezTo>
                    <a:pt x="1106" y="4218"/>
                    <a:pt x="0" y="6275"/>
                    <a:pt x="1051" y="7800"/>
                  </a:cubicBezTo>
                  <a:lnTo>
                    <a:pt x="2278" y="9581"/>
                  </a:lnTo>
                  <a:cubicBezTo>
                    <a:pt x="2705" y="10201"/>
                    <a:pt x="2800" y="10989"/>
                    <a:pt x="2532" y="11692"/>
                  </a:cubicBezTo>
                  <a:lnTo>
                    <a:pt x="1761" y="13712"/>
                  </a:lnTo>
                  <a:cubicBezTo>
                    <a:pt x="1170" y="15263"/>
                    <a:pt x="2360" y="16817"/>
                    <a:pt x="3885" y="16817"/>
                  </a:cubicBezTo>
                  <a:cubicBezTo>
                    <a:pt x="4101" y="16817"/>
                    <a:pt x="4324" y="16785"/>
                    <a:pt x="4550" y="16718"/>
                  </a:cubicBezTo>
                  <a:lnTo>
                    <a:pt x="6621" y="16100"/>
                  </a:lnTo>
                  <a:cubicBezTo>
                    <a:pt x="6835" y="16036"/>
                    <a:pt x="7054" y="16005"/>
                    <a:pt x="7272" y="16005"/>
                  </a:cubicBezTo>
                  <a:cubicBezTo>
                    <a:pt x="7788" y="16005"/>
                    <a:pt x="8296" y="16180"/>
                    <a:pt x="8707" y="16512"/>
                  </a:cubicBezTo>
                  <a:lnTo>
                    <a:pt x="10390" y="17870"/>
                  </a:lnTo>
                  <a:cubicBezTo>
                    <a:pt x="10826" y="18221"/>
                    <a:pt x="11324" y="18379"/>
                    <a:pt x="11812" y="18379"/>
                  </a:cubicBezTo>
                  <a:cubicBezTo>
                    <a:pt x="12975" y="18379"/>
                    <a:pt x="14076" y="17479"/>
                    <a:pt x="14110" y="16146"/>
                  </a:cubicBezTo>
                  <a:lnTo>
                    <a:pt x="14162" y="13985"/>
                  </a:lnTo>
                  <a:cubicBezTo>
                    <a:pt x="14182" y="13233"/>
                    <a:pt x="14568" y="12538"/>
                    <a:pt x="15199" y="12126"/>
                  </a:cubicBezTo>
                  <a:lnTo>
                    <a:pt x="17724" y="10479"/>
                  </a:lnTo>
                  <a:cubicBezTo>
                    <a:pt x="19476" y="9335"/>
                    <a:pt x="18897" y="6634"/>
                    <a:pt x="16831" y="6308"/>
                  </a:cubicBezTo>
                  <a:lnTo>
                    <a:pt x="14610" y="5958"/>
                  </a:lnTo>
                  <a:cubicBezTo>
                    <a:pt x="13830" y="5834"/>
                    <a:pt x="13163" y="5310"/>
                    <a:pt x="12858" y="4576"/>
                  </a:cubicBezTo>
                  <a:lnTo>
                    <a:pt x="11542" y="1410"/>
                  </a:lnTo>
                  <a:cubicBezTo>
                    <a:pt x="11148" y="463"/>
                    <a:pt x="10290" y="1"/>
                    <a:pt x="9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3" name="Google Shape;263;p18"/>
            <p:cNvSpPr/>
            <p:nvPr/>
          </p:nvSpPr>
          <p:spPr>
            <a:xfrm rot="-9609894">
              <a:off x="254644" y="2495313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4" name="Google Shape;264;p18"/>
            <p:cNvSpPr/>
            <p:nvPr/>
          </p:nvSpPr>
          <p:spPr>
            <a:xfrm rot="-9607388">
              <a:off x="357672" y="2766700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5" name="Google Shape;265;p18"/>
            <p:cNvSpPr/>
            <p:nvPr/>
          </p:nvSpPr>
          <p:spPr>
            <a:xfrm rot="-9607388">
              <a:off x="469358" y="2844463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6" name="Google Shape;266;p18"/>
            <p:cNvSpPr/>
            <p:nvPr/>
          </p:nvSpPr>
          <p:spPr>
            <a:xfrm rot="-1664092">
              <a:off x="7153306" y="-118256"/>
              <a:ext cx="2740358" cy="791984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815716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4">
  <p:cSld name="One column text 4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9"/>
          <p:cNvSpPr/>
          <p:nvPr/>
        </p:nvSpPr>
        <p:spPr>
          <a:xfrm>
            <a:off x="5194432" y="3822100"/>
            <a:ext cx="11641800" cy="4537800"/>
          </a:xfrm>
          <a:prstGeom prst="roundRect">
            <a:avLst>
              <a:gd name="adj" fmla="val 16667"/>
            </a:avLst>
          </a:prstGeom>
          <a:solidFill>
            <a:srgbClr val="A6A6FF">
              <a:alpha val="480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9" name="Google Shape;269;p19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b="1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cxnSp>
        <p:nvCxnSpPr>
          <p:cNvPr id="270" name="Google Shape;270;p19"/>
          <p:cNvCxnSpPr/>
          <p:nvPr/>
        </p:nvCxnSpPr>
        <p:spPr>
          <a:xfrm>
            <a:off x="1483400" y="2192850"/>
            <a:ext cx="3840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1" name="Google Shape;271;p19"/>
          <p:cNvSpPr txBox="1">
            <a:spLocks noGrp="1"/>
          </p:cNvSpPr>
          <p:nvPr>
            <p:ph type="title" idx="2"/>
          </p:nvPr>
        </p:nvSpPr>
        <p:spPr>
          <a:xfrm>
            <a:off x="6390500" y="4781200"/>
            <a:ext cx="92496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72" name="Google Shape;272;p19"/>
          <p:cNvSpPr txBox="1">
            <a:spLocks noGrp="1"/>
          </p:cNvSpPr>
          <p:nvPr>
            <p:ph type="subTitle" idx="1"/>
          </p:nvPr>
        </p:nvSpPr>
        <p:spPr>
          <a:xfrm>
            <a:off x="7686650" y="5836650"/>
            <a:ext cx="6657000" cy="1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9"/>
          <p:cNvGrpSpPr/>
          <p:nvPr/>
        </p:nvGrpSpPr>
        <p:grpSpPr>
          <a:xfrm>
            <a:off x="-4669234" y="5250867"/>
            <a:ext cx="23735092" cy="5899882"/>
            <a:chOff x="-2334617" y="2625433"/>
            <a:chExt cx="11867546" cy="2949941"/>
          </a:xfrm>
        </p:grpSpPr>
        <p:sp>
          <p:nvSpPr>
            <p:cNvPr id="274" name="Google Shape;274;p19"/>
            <p:cNvSpPr/>
            <p:nvPr/>
          </p:nvSpPr>
          <p:spPr>
            <a:xfrm rot="-1159776" flipH="1">
              <a:off x="-2238621" y="3394316"/>
              <a:ext cx="4886287" cy="1412174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" name="Google Shape;275;p19"/>
            <p:cNvSpPr/>
            <p:nvPr/>
          </p:nvSpPr>
          <p:spPr>
            <a:xfrm rot="10800000">
              <a:off x="6551229" y="4487860"/>
              <a:ext cx="2981700" cy="847121"/>
            </a:xfrm>
            <a:custGeom>
              <a:avLst/>
              <a:gdLst/>
              <a:ahLst/>
              <a:cxnLst/>
              <a:rect l="l" t="t" r="r" b="b"/>
              <a:pathLst>
                <a:path w="76962" h="21864" extrusionOk="0">
                  <a:moveTo>
                    <a:pt x="0" y="0"/>
                  </a:moveTo>
                  <a:lnTo>
                    <a:pt x="0" y="17049"/>
                  </a:lnTo>
                  <a:cubicBezTo>
                    <a:pt x="1735" y="17023"/>
                    <a:pt x="3468" y="16992"/>
                    <a:pt x="5205" y="16963"/>
                  </a:cubicBezTo>
                  <a:cubicBezTo>
                    <a:pt x="5784" y="16953"/>
                    <a:pt x="6364" y="16943"/>
                    <a:pt x="6944" y="16943"/>
                  </a:cubicBezTo>
                  <a:cubicBezTo>
                    <a:pt x="8112" y="16943"/>
                    <a:pt x="9281" y="16983"/>
                    <a:pt x="10439" y="17142"/>
                  </a:cubicBezTo>
                  <a:cubicBezTo>
                    <a:pt x="12915" y="17485"/>
                    <a:pt x="15281" y="18362"/>
                    <a:pt x="17682" y="19071"/>
                  </a:cubicBezTo>
                  <a:cubicBezTo>
                    <a:pt x="25179" y="21286"/>
                    <a:pt x="33007" y="21864"/>
                    <a:pt x="40854" y="21864"/>
                  </a:cubicBezTo>
                  <a:cubicBezTo>
                    <a:pt x="43991" y="21864"/>
                    <a:pt x="47132" y="21771"/>
                    <a:pt x="50256" y="21654"/>
                  </a:cubicBezTo>
                  <a:cubicBezTo>
                    <a:pt x="56780" y="21410"/>
                    <a:pt x="63304" y="21068"/>
                    <a:pt x="69825" y="20725"/>
                  </a:cubicBezTo>
                  <a:cubicBezTo>
                    <a:pt x="71384" y="20645"/>
                    <a:pt x="72993" y="20550"/>
                    <a:pt x="74398" y="19868"/>
                  </a:cubicBezTo>
                  <a:cubicBezTo>
                    <a:pt x="75799" y="19184"/>
                    <a:pt x="76961" y="17749"/>
                    <a:pt x="76828" y="16192"/>
                  </a:cubicBezTo>
                  <a:cubicBezTo>
                    <a:pt x="76735" y="15116"/>
                    <a:pt x="76054" y="14173"/>
                    <a:pt x="75268" y="13434"/>
                  </a:cubicBezTo>
                  <a:cubicBezTo>
                    <a:pt x="73029" y="11338"/>
                    <a:pt x="69911" y="10498"/>
                    <a:pt x="66895" y="9955"/>
                  </a:cubicBezTo>
                  <a:cubicBezTo>
                    <a:pt x="55250" y="7864"/>
                    <a:pt x="43262" y="9103"/>
                    <a:pt x="31493" y="7894"/>
                  </a:cubicBezTo>
                  <a:cubicBezTo>
                    <a:pt x="21915" y="6910"/>
                    <a:pt x="12599" y="4307"/>
                    <a:pt x="3474" y="1328"/>
                  </a:cubicBezTo>
                  <a:cubicBezTo>
                    <a:pt x="2549" y="1023"/>
                    <a:pt x="1319" y="475"/>
                    <a:pt x="0" y="0"/>
                  </a:cubicBezTo>
                  <a:close/>
                </a:path>
              </a:pathLst>
            </a:custGeom>
            <a:solidFill>
              <a:srgbClr val="4B4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76" name="Google Shape;276;p19"/>
          <p:cNvGrpSpPr/>
          <p:nvPr/>
        </p:nvGrpSpPr>
        <p:grpSpPr>
          <a:xfrm>
            <a:off x="472137" y="8798075"/>
            <a:ext cx="549002" cy="817874"/>
            <a:chOff x="236068" y="4399037"/>
            <a:chExt cx="274501" cy="408937"/>
          </a:xfrm>
        </p:grpSpPr>
        <p:sp>
          <p:nvSpPr>
            <p:cNvPr id="277" name="Google Shape;277;p19"/>
            <p:cNvSpPr/>
            <p:nvPr/>
          </p:nvSpPr>
          <p:spPr>
            <a:xfrm rot="1190106">
              <a:off x="408770" y="4706175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" name="Google Shape;278;p19"/>
            <p:cNvSpPr/>
            <p:nvPr/>
          </p:nvSpPr>
          <p:spPr>
            <a:xfrm rot="1192612">
              <a:off x="353569" y="4482614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" name="Google Shape;279;p19"/>
            <p:cNvSpPr/>
            <p:nvPr/>
          </p:nvSpPr>
          <p:spPr>
            <a:xfrm rot="1192612">
              <a:off x="241883" y="4404851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80" name="Google Shape;280;p19"/>
          <p:cNvGrpSpPr/>
          <p:nvPr/>
        </p:nvGrpSpPr>
        <p:grpSpPr>
          <a:xfrm>
            <a:off x="17331087" y="3251275"/>
            <a:ext cx="549002" cy="817874"/>
            <a:chOff x="8665543" y="1625637"/>
            <a:chExt cx="274501" cy="408937"/>
          </a:xfrm>
        </p:grpSpPr>
        <p:sp>
          <p:nvSpPr>
            <p:cNvPr id="281" name="Google Shape;281;p19"/>
            <p:cNvSpPr/>
            <p:nvPr/>
          </p:nvSpPr>
          <p:spPr>
            <a:xfrm rot="-9609894">
              <a:off x="8678044" y="1638138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" name="Google Shape;282;p19"/>
            <p:cNvSpPr/>
            <p:nvPr/>
          </p:nvSpPr>
          <p:spPr>
            <a:xfrm rot="-9607388">
              <a:off x="8781072" y="1909525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3" name="Google Shape;283;p19"/>
            <p:cNvSpPr/>
            <p:nvPr/>
          </p:nvSpPr>
          <p:spPr>
            <a:xfrm rot="-9607388">
              <a:off x="8892758" y="1987288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99319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0"/>
          <p:cNvSpPr/>
          <p:nvPr/>
        </p:nvSpPr>
        <p:spPr>
          <a:xfrm flipH="1">
            <a:off x="10696350" y="1080001"/>
            <a:ext cx="8014400" cy="830950"/>
          </a:xfrm>
          <a:custGeom>
            <a:avLst/>
            <a:gdLst/>
            <a:ahLst/>
            <a:cxnLst/>
            <a:rect l="l" t="t" r="r" b="b"/>
            <a:pathLst>
              <a:path w="160288" h="16619" extrusionOk="0">
                <a:moveTo>
                  <a:pt x="0" y="0"/>
                </a:moveTo>
                <a:lnTo>
                  <a:pt x="0" y="16619"/>
                </a:lnTo>
                <a:cubicBezTo>
                  <a:pt x="4724" y="15366"/>
                  <a:pt x="9706" y="14976"/>
                  <a:pt x="14605" y="14699"/>
                </a:cubicBezTo>
                <a:cubicBezTo>
                  <a:pt x="27128" y="13995"/>
                  <a:pt x="39674" y="13874"/>
                  <a:pt x="52216" y="13874"/>
                </a:cubicBezTo>
                <a:cubicBezTo>
                  <a:pt x="53334" y="13874"/>
                  <a:pt x="54452" y="13875"/>
                  <a:pt x="55570" y="13876"/>
                </a:cubicBezTo>
                <a:cubicBezTo>
                  <a:pt x="60927" y="13883"/>
                  <a:pt x="66285" y="13905"/>
                  <a:pt x="71644" y="13905"/>
                </a:cubicBezTo>
                <a:cubicBezTo>
                  <a:pt x="83348" y="13905"/>
                  <a:pt x="95052" y="13801"/>
                  <a:pt x="106741" y="13210"/>
                </a:cubicBezTo>
                <a:cubicBezTo>
                  <a:pt x="115224" y="12783"/>
                  <a:pt x="123694" y="12099"/>
                  <a:pt x="132117" y="11011"/>
                </a:cubicBezTo>
                <a:cubicBezTo>
                  <a:pt x="139529" y="10054"/>
                  <a:pt x="148336" y="9561"/>
                  <a:pt x="155052" y="6020"/>
                </a:cubicBezTo>
                <a:cubicBezTo>
                  <a:pt x="160288" y="3258"/>
                  <a:pt x="151589" y="2098"/>
                  <a:pt x="149807" y="1911"/>
                </a:cubicBezTo>
                <a:cubicBezTo>
                  <a:pt x="144673" y="1387"/>
                  <a:pt x="139518" y="1163"/>
                  <a:pt x="134362" y="1135"/>
                </a:cubicBezTo>
                <a:cubicBezTo>
                  <a:pt x="133986" y="1133"/>
                  <a:pt x="133609" y="1132"/>
                  <a:pt x="133233" y="1132"/>
                </a:cubicBezTo>
                <a:cubicBezTo>
                  <a:pt x="123305" y="1132"/>
                  <a:pt x="113389" y="1825"/>
                  <a:pt x="103477" y="2343"/>
                </a:cubicBezTo>
                <a:cubicBezTo>
                  <a:pt x="91426" y="2974"/>
                  <a:pt x="79359" y="3290"/>
                  <a:pt x="67293" y="3290"/>
                </a:cubicBezTo>
                <a:cubicBezTo>
                  <a:pt x="62007" y="3290"/>
                  <a:pt x="56721" y="3229"/>
                  <a:pt x="51436" y="3108"/>
                </a:cubicBezTo>
                <a:cubicBezTo>
                  <a:pt x="47084" y="3007"/>
                  <a:pt x="0" y="1456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6" name="Google Shape;286;p20"/>
          <p:cNvSpPr/>
          <p:nvPr/>
        </p:nvSpPr>
        <p:spPr>
          <a:xfrm rot="1159836">
            <a:off x="14320018" y="9639171"/>
            <a:ext cx="5481008" cy="1584054"/>
          </a:xfrm>
          <a:custGeom>
            <a:avLst/>
            <a:gdLst/>
            <a:ahLst/>
            <a:cxnLst/>
            <a:rect l="l" t="t" r="r" b="b"/>
            <a:pathLst>
              <a:path w="142972" h="41320" extrusionOk="0">
                <a:moveTo>
                  <a:pt x="139394" y="0"/>
                </a:moveTo>
                <a:cubicBezTo>
                  <a:pt x="137353" y="0"/>
                  <a:pt x="134363" y="799"/>
                  <a:pt x="132887" y="930"/>
                </a:cubicBezTo>
                <a:cubicBezTo>
                  <a:pt x="130256" y="1167"/>
                  <a:pt x="127625" y="1402"/>
                  <a:pt x="124992" y="1639"/>
                </a:cubicBezTo>
                <a:cubicBezTo>
                  <a:pt x="114469" y="2579"/>
                  <a:pt x="103943" y="3525"/>
                  <a:pt x="93420" y="4470"/>
                </a:cubicBezTo>
                <a:cubicBezTo>
                  <a:pt x="79914" y="5681"/>
                  <a:pt x="66278" y="6588"/>
                  <a:pt x="52856" y="8552"/>
                </a:cubicBezTo>
                <a:cubicBezTo>
                  <a:pt x="40550" y="10362"/>
                  <a:pt x="28518" y="11311"/>
                  <a:pt x="16552" y="15175"/>
                </a:cubicBezTo>
                <a:cubicBezTo>
                  <a:pt x="12125" y="16606"/>
                  <a:pt x="5700" y="17917"/>
                  <a:pt x="2640" y="21560"/>
                </a:cubicBezTo>
                <a:cubicBezTo>
                  <a:pt x="400" y="24225"/>
                  <a:pt x="1" y="28337"/>
                  <a:pt x="4261" y="29082"/>
                </a:cubicBezTo>
                <a:cubicBezTo>
                  <a:pt x="37840" y="34959"/>
                  <a:pt x="71830" y="41320"/>
                  <a:pt x="105999" y="41320"/>
                </a:cubicBezTo>
                <a:cubicBezTo>
                  <a:pt x="113316" y="41320"/>
                  <a:pt x="120640" y="41028"/>
                  <a:pt x="127971" y="40378"/>
                </a:cubicBezTo>
                <a:cubicBezTo>
                  <a:pt x="131372" y="40073"/>
                  <a:pt x="134893" y="39661"/>
                  <a:pt x="137808" y="37892"/>
                </a:cubicBezTo>
                <a:cubicBezTo>
                  <a:pt x="140726" y="36123"/>
                  <a:pt x="142880" y="32625"/>
                  <a:pt x="142029" y="29322"/>
                </a:cubicBezTo>
                <a:cubicBezTo>
                  <a:pt x="138368" y="28823"/>
                  <a:pt x="134678" y="28672"/>
                  <a:pt x="130981" y="28672"/>
                </a:cubicBezTo>
                <a:cubicBezTo>
                  <a:pt x="127578" y="28672"/>
                  <a:pt x="124169" y="28800"/>
                  <a:pt x="120771" y="28903"/>
                </a:cubicBezTo>
                <a:cubicBezTo>
                  <a:pt x="113062" y="28903"/>
                  <a:pt x="105353" y="29223"/>
                  <a:pt x="97639" y="29223"/>
                </a:cubicBezTo>
                <a:cubicBezTo>
                  <a:pt x="97134" y="29223"/>
                  <a:pt x="96630" y="29221"/>
                  <a:pt x="96126" y="29218"/>
                </a:cubicBezTo>
                <a:cubicBezTo>
                  <a:pt x="83136" y="29140"/>
                  <a:pt x="70181" y="28521"/>
                  <a:pt x="57214" y="27759"/>
                </a:cubicBezTo>
                <a:cubicBezTo>
                  <a:pt x="53230" y="27528"/>
                  <a:pt x="49240" y="27280"/>
                  <a:pt x="45279" y="26763"/>
                </a:cubicBezTo>
                <a:cubicBezTo>
                  <a:pt x="43039" y="26470"/>
                  <a:pt x="40793" y="26091"/>
                  <a:pt x="38695" y="25260"/>
                </a:cubicBezTo>
                <a:cubicBezTo>
                  <a:pt x="37850" y="24931"/>
                  <a:pt x="34865" y="23586"/>
                  <a:pt x="36229" y="22425"/>
                </a:cubicBezTo>
                <a:cubicBezTo>
                  <a:pt x="37629" y="21234"/>
                  <a:pt x="41457" y="20191"/>
                  <a:pt x="46864" y="19287"/>
                </a:cubicBezTo>
                <a:cubicBezTo>
                  <a:pt x="70177" y="15390"/>
                  <a:pt x="122933" y="14030"/>
                  <a:pt x="138113" y="14030"/>
                </a:cubicBezTo>
                <a:cubicBezTo>
                  <a:pt x="140766" y="14030"/>
                  <a:pt x="142271" y="14071"/>
                  <a:pt x="142272" y="14148"/>
                </a:cubicBezTo>
                <a:cubicBezTo>
                  <a:pt x="142260" y="11344"/>
                  <a:pt x="142252" y="8535"/>
                  <a:pt x="142244" y="5731"/>
                </a:cubicBezTo>
                <a:cubicBezTo>
                  <a:pt x="142238" y="3114"/>
                  <a:pt x="142972" y="1097"/>
                  <a:pt x="140807" y="210"/>
                </a:cubicBezTo>
                <a:cubicBezTo>
                  <a:pt x="140441" y="60"/>
                  <a:pt x="139953" y="0"/>
                  <a:pt x="1393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7" name="Google Shape;287;p20"/>
          <p:cNvSpPr txBox="1">
            <a:spLocks noGrp="1"/>
          </p:cNvSpPr>
          <p:nvPr>
            <p:ph type="body" idx="1"/>
          </p:nvPr>
        </p:nvSpPr>
        <p:spPr>
          <a:xfrm>
            <a:off x="1440000" y="2626400"/>
            <a:ext cx="7226400" cy="6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icksand"/>
              <a:buAutoNum type="arabicPeriod"/>
              <a:defRPr sz="2000">
                <a:solidFill>
                  <a:schemeClr val="lt1"/>
                </a:solidFill>
              </a:defRPr>
            </a:lvl1pPr>
            <a:lvl2pPr marL="1828800" lvl="1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lphaLcPeriod"/>
              <a:defRPr>
                <a:solidFill>
                  <a:schemeClr val="lt1"/>
                </a:solidFill>
              </a:defRPr>
            </a:lvl2pPr>
            <a:lvl3pPr marL="2743200" lvl="2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romanLcPeriod"/>
              <a:defRPr>
                <a:solidFill>
                  <a:schemeClr val="lt1"/>
                </a:solidFill>
              </a:defRPr>
            </a:lvl3pPr>
            <a:lvl4pPr marL="3657600" lvl="3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  <a:defRPr>
                <a:solidFill>
                  <a:schemeClr val="lt1"/>
                </a:solidFill>
              </a:defRPr>
            </a:lvl4pPr>
            <a:lvl5pPr marL="4572000" lvl="4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lphaLcPeriod"/>
              <a:defRPr>
                <a:solidFill>
                  <a:schemeClr val="lt1"/>
                </a:solidFill>
              </a:defRPr>
            </a:lvl5pPr>
            <a:lvl6pPr marL="5486400" lvl="5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romanLcPeriod"/>
              <a:defRPr>
                <a:solidFill>
                  <a:schemeClr val="lt1"/>
                </a:solidFill>
              </a:defRPr>
            </a:lvl6pPr>
            <a:lvl7pPr marL="6400800" lvl="6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  <a:defRPr>
                <a:solidFill>
                  <a:schemeClr val="lt1"/>
                </a:solidFill>
              </a:defRPr>
            </a:lvl7pPr>
            <a:lvl8pPr marL="7315200" lvl="7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lphaLcPeriod"/>
              <a:defRPr>
                <a:solidFill>
                  <a:schemeClr val="lt1"/>
                </a:solidFill>
              </a:defRPr>
            </a:lvl8pPr>
            <a:lvl9pPr marL="8229600" lvl="8" indent="-635000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lt1"/>
              </a:buClr>
              <a:buSzPts val="1400"/>
              <a:buAutoNum type="romanLcPeriod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20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b="1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9" name="Google Shape;289;p20"/>
          <p:cNvSpPr/>
          <p:nvPr/>
        </p:nvSpPr>
        <p:spPr>
          <a:xfrm rot="10800000" flipH="1">
            <a:off x="-1000292" y="9642171"/>
            <a:ext cx="5963400" cy="1694242"/>
          </a:xfrm>
          <a:custGeom>
            <a:avLst/>
            <a:gdLst/>
            <a:ahLst/>
            <a:cxnLst/>
            <a:rect l="l" t="t" r="r" b="b"/>
            <a:pathLst>
              <a:path w="76962" h="21864" extrusionOk="0">
                <a:moveTo>
                  <a:pt x="0" y="0"/>
                </a:moveTo>
                <a:lnTo>
                  <a:pt x="0" y="17049"/>
                </a:lnTo>
                <a:cubicBezTo>
                  <a:pt x="1735" y="17023"/>
                  <a:pt x="3468" y="16992"/>
                  <a:pt x="5205" y="16963"/>
                </a:cubicBezTo>
                <a:cubicBezTo>
                  <a:pt x="5784" y="16953"/>
                  <a:pt x="6364" y="16943"/>
                  <a:pt x="6944" y="16943"/>
                </a:cubicBezTo>
                <a:cubicBezTo>
                  <a:pt x="8112" y="16943"/>
                  <a:pt x="9281" y="16983"/>
                  <a:pt x="10439" y="17142"/>
                </a:cubicBezTo>
                <a:cubicBezTo>
                  <a:pt x="12915" y="17485"/>
                  <a:pt x="15281" y="18362"/>
                  <a:pt x="17682" y="19071"/>
                </a:cubicBezTo>
                <a:cubicBezTo>
                  <a:pt x="25179" y="21286"/>
                  <a:pt x="33007" y="21864"/>
                  <a:pt x="40854" y="21864"/>
                </a:cubicBezTo>
                <a:cubicBezTo>
                  <a:pt x="43991" y="21864"/>
                  <a:pt x="47132" y="21771"/>
                  <a:pt x="50256" y="21654"/>
                </a:cubicBezTo>
                <a:cubicBezTo>
                  <a:pt x="56780" y="21410"/>
                  <a:pt x="63304" y="21068"/>
                  <a:pt x="69825" y="20725"/>
                </a:cubicBezTo>
                <a:cubicBezTo>
                  <a:pt x="71384" y="20645"/>
                  <a:pt x="72993" y="20550"/>
                  <a:pt x="74398" y="19868"/>
                </a:cubicBezTo>
                <a:cubicBezTo>
                  <a:pt x="75799" y="19184"/>
                  <a:pt x="76961" y="17749"/>
                  <a:pt x="76828" y="16192"/>
                </a:cubicBezTo>
                <a:cubicBezTo>
                  <a:pt x="76735" y="15116"/>
                  <a:pt x="76054" y="14173"/>
                  <a:pt x="75268" y="13434"/>
                </a:cubicBezTo>
                <a:cubicBezTo>
                  <a:pt x="73029" y="11338"/>
                  <a:pt x="69911" y="10498"/>
                  <a:pt x="66895" y="9955"/>
                </a:cubicBezTo>
                <a:cubicBezTo>
                  <a:pt x="55250" y="7864"/>
                  <a:pt x="43262" y="9103"/>
                  <a:pt x="31493" y="7894"/>
                </a:cubicBezTo>
                <a:cubicBezTo>
                  <a:pt x="21915" y="6910"/>
                  <a:pt x="12599" y="4307"/>
                  <a:pt x="3474" y="1328"/>
                </a:cubicBezTo>
                <a:cubicBezTo>
                  <a:pt x="2549" y="1023"/>
                  <a:pt x="1319" y="475"/>
                  <a:pt x="0" y="0"/>
                </a:cubicBezTo>
                <a:close/>
              </a:path>
            </a:pathLst>
          </a:custGeom>
          <a:solidFill>
            <a:srgbClr val="4B43A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0" name="Google Shape;290;p20"/>
          <p:cNvSpPr/>
          <p:nvPr/>
        </p:nvSpPr>
        <p:spPr>
          <a:xfrm rot="-9609894">
            <a:off x="17356088" y="4759576"/>
            <a:ext cx="178596" cy="17859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1" name="Google Shape;291;p20"/>
          <p:cNvSpPr/>
          <p:nvPr/>
        </p:nvSpPr>
        <p:spPr>
          <a:xfrm rot="-9607388">
            <a:off x="17562145" y="5302351"/>
            <a:ext cx="82942" cy="8294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2" name="Google Shape;292;p20"/>
          <p:cNvSpPr/>
          <p:nvPr/>
        </p:nvSpPr>
        <p:spPr>
          <a:xfrm rot="-9607388">
            <a:off x="17785517" y="5457877"/>
            <a:ext cx="82942" cy="8294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cxnSp>
        <p:nvCxnSpPr>
          <p:cNvPr id="293" name="Google Shape;293;p20"/>
          <p:cNvCxnSpPr/>
          <p:nvPr/>
        </p:nvCxnSpPr>
        <p:spPr>
          <a:xfrm>
            <a:off x="1483400" y="2192850"/>
            <a:ext cx="3840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94" name="Google Shape;294;p20"/>
          <p:cNvSpPr txBox="1">
            <a:spLocks noGrp="1"/>
          </p:cNvSpPr>
          <p:nvPr>
            <p:ph type="body" idx="2"/>
          </p:nvPr>
        </p:nvSpPr>
        <p:spPr>
          <a:xfrm>
            <a:off x="9606950" y="2626400"/>
            <a:ext cx="7226400" cy="6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icksand"/>
              <a:buAutoNum type="arabicPeriod"/>
              <a:defRPr sz="2000">
                <a:solidFill>
                  <a:schemeClr val="lt1"/>
                </a:solidFill>
              </a:defRPr>
            </a:lvl1pPr>
            <a:lvl2pPr marL="1828800" lvl="1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lphaLcPeriod"/>
              <a:defRPr>
                <a:solidFill>
                  <a:schemeClr val="lt1"/>
                </a:solidFill>
              </a:defRPr>
            </a:lvl2pPr>
            <a:lvl3pPr marL="2743200" lvl="2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romanLcPeriod"/>
              <a:defRPr>
                <a:solidFill>
                  <a:schemeClr val="lt1"/>
                </a:solidFill>
              </a:defRPr>
            </a:lvl3pPr>
            <a:lvl4pPr marL="3657600" lvl="3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  <a:defRPr>
                <a:solidFill>
                  <a:schemeClr val="lt1"/>
                </a:solidFill>
              </a:defRPr>
            </a:lvl4pPr>
            <a:lvl5pPr marL="4572000" lvl="4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lphaLcPeriod"/>
              <a:defRPr>
                <a:solidFill>
                  <a:schemeClr val="lt1"/>
                </a:solidFill>
              </a:defRPr>
            </a:lvl5pPr>
            <a:lvl6pPr marL="5486400" lvl="5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romanLcPeriod"/>
              <a:defRPr>
                <a:solidFill>
                  <a:schemeClr val="lt1"/>
                </a:solidFill>
              </a:defRPr>
            </a:lvl6pPr>
            <a:lvl7pPr marL="6400800" lvl="6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  <a:defRPr>
                <a:solidFill>
                  <a:schemeClr val="lt1"/>
                </a:solidFill>
              </a:defRPr>
            </a:lvl7pPr>
            <a:lvl8pPr marL="7315200" lvl="7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lphaLcPeriod"/>
              <a:defRPr>
                <a:solidFill>
                  <a:schemeClr val="lt1"/>
                </a:solidFill>
              </a:defRPr>
            </a:lvl8pPr>
            <a:lvl9pPr marL="8229600" lvl="8" indent="-635000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lt1"/>
              </a:buClr>
              <a:buSzPts val="1400"/>
              <a:buAutoNum type="romanLcPeriod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724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"/>
          <p:cNvSpPr/>
          <p:nvPr/>
        </p:nvSpPr>
        <p:spPr>
          <a:xfrm rot="5400000">
            <a:off x="751165" y="3571790"/>
            <a:ext cx="6202266" cy="5068384"/>
          </a:xfrm>
          <a:custGeom>
            <a:avLst/>
            <a:gdLst/>
            <a:ahLst/>
            <a:cxnLst/>
            <a:rect l="l" t="t" r="r" b="b"/>
            <a:pathLst>
              <a:path w="63931" h="55927" extrusionOk="0">
                <a:moveTo>
                  <a:pt x="57368" y="0"/>
                </a:moveTo>
                <a:cubicBezTo>
                  <a:pt x="57322" y="0"/>
                  <a:pt x="57277" y="1"/>
                  <a:pt x="57231" y="2"/>
                </a:cubicBezTo>
                <a:lnTo>
                  <a:pt x="6398" y="1055"/>
                </a:lnTo>
                <a:cubicBezTo>
                  <a:pt x="2843" y="1129"/>
                  <a:pt x="0" y="4032"/>
                  <a:pt x="0" y="7589"/>
                </a:cubicBezTo>
                <a:lnTo>
                  <a:pt x="0" y="47099"/>
                </a:lnTo>
                <a:cubicBezTo>
                  <a:pt x="0" y="50591"/>
                  <a:pt x="2748" y="53466"/>
                  <a:pt x="6237" y="53625"/>
                </a:cubicBezTo>
                <a:lnTo>
                  <a:pt x="56706" y="55919"/>
                </a:lnTo>
                <a:cubicBezTo>
                  <a:pt x="56807" y="55924"/>
                  <a:pt x="56907" y="55926"/>
                  <a:pt x="57006" y="55926"/>
                </a:cubicBezTo>
                <a:cubicBezTo>
                  <a:pt x="60572" y="55926"/>
                  <a:pt x="63506" y="53050"/>
                  <a:pt x="63536" y="49446"/>
                </a:cubicBezTo>
                <a:lnTo>
                  <a:pt x="63901" y="6591"/>
                </a:lnTo>
                <a:cubicBezTo>
                  <a:pt x="63930" y="2952"/>
                  <a:pt x="60987" y="0"/>
                  <a:pt x="57368" y="0"/>
                </a:cubicBezTo>
                <a:close/>
              </a:path>
            </a:pathLst>
          </a:custGeom>
          <a:solidFill>
            <a:srgbClr val="A6A6FF">
              <a:alpha val="480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7" name="Google Shape;297;p21"/>
          <p:cNvSpPr/>
          <p:nvPr/>
        </p:nvSpPr>
        <p:spPr>
          <a:xfrm rot="-5400000">
            <a:off x="6061291" y="3571674"/>
            <a:ext cx="6202266" cy="5068384"/>
          </a:xfrm>
          <a:custGeom>
            <a:avLst/>
            <a:gdLst/>
            <a:ahLst/>
            <a:cxnLst/>
            <a:rect l="l" t="t" r="r" b="b"/>
            <a:pathLst>
              <a:path w="63931" h="55927" extrusionOk="0">
                <a:moveTo>
                  <a:pt x="57368" y="0"/>
                </a:moveTo>
                <a:cubicBezTo>
                  <a:pt x="57322" y="0"/>
                  <a:pt x="57277" y="1"/>
                  <a:pt x="57231" y="2"/>
                </a:cubicBezTo>
                <a:lnTo>
                  <a:pt x="6398" y="1055"/>
                </a:lnTo>
                <a:cubicBezTo>
                  <a:pt x="2843" y="1129"/>
                  <a:pt x="0" y="4032"/>
                  <a:pt x="0" y="7589"/>
                </a:cubicBezTo>
                <a:lnTo>
                  <a:pt x="0" y="47099"/>
                </a:lnTo>
                <a:cubicBezTo>
                  <a:pt x="0" y="50591"/>
                  <a:pt x="2748" y="53466"/>
                  <a:pt x="6237" y="53625"/>
                </a:cubicBezTo>
                <a:lnTo>
                  <a:pt x="56706" y="55919"/>
                </a:lnTo>
                <a:cubicBezTo>
                  <a:pt x="56807" y="55924"/>
                  <a:pt x="56907" y="55926"/>
                  <a:pt x="57006" y="55926"/>
                </a:cubicBezTo>
                <a:cubicBezTo>
                  <a:pt x="60572" y="55926"/>
                  <a:pt x="63506" y="53050"/>
                  <a:pt x="63536" y="49446"/>
                </a:cubicBezTo>
                <a:lnTo>
                  <a:pt x="63901" y="6591"/>
                </a:lnTo>
                <a:cubicBezTo>
                  <a:pt x="63930" y="2952"/>
                  <a:pt x="60987" y="0"/>
                  <a:pt x="57368" y="0"/>
                </a:cubicBezTo>
                <a:close/>
              </a:path>
            </a:pathLst>
          </a:custGeom>
          <a:solidFill>
            <a:srgbClr val="A6A6FF">
              <a:alpha val="480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8" name="Google Shape;298;p21"/>
          <p:cNvSpPr/>
          <p:nvPr/>
        </p:nvSpPr>
        <p:spPr>
          <a:xfrm rot="-5400000" flipH="1">
            <a:off x="11366771" y="3571790"/>
            <a:ext cx="6202266" cy="5068384"/>
          </a:xfrm>
          <a:custGeom>
            <a:avLst/>
            <a:gdLst/>
            <a:ahLst/>
            <a:cxnLst/>
            <a:rect l="l" t="t" r="r" b="b"/>
            <a:pathLst>
              <a:path w="63931" h="55927" extrusionOk="0">
                <a:moveTo>
                  <a:pt x="57368" y="0"/>
                </a:moveTo>
                <a:cubicBezTo>
                  <a:pt x="57322" y="0"/>
                  <a:pt x="57277" y="1"/>
                  <a:pt x="57231" y="2"/>
                </a:cubicBezTo>
                <a:lnTo>
                  <a:pt x="6398" y="1055"/>
                </a:lnTo>
                <a:cubicBezTo>
                  <a:pt x="2843" y="1129"/>
                  <a:pt x="0" y="4032"/>
                  <a:pt x="0" y="7589"/>
                </a:cubicBezTo>
                <a:lnTo>
                  <a:pt x="0" y="47099"/>
                </a:lnTo>
                <a:cubicBezTo>
                  <a:pt x="0" y="50591"/>
                  <a:pt x="2748" y="53466"/>
                  <a:pt x="6237" y="53625"/>
                </a:cubicBezTo>
                <a:lnTo>
                  <a:pt x="56706" y="55919"/>
                </a:lnTo>
                <a:cubicBezTo>
                  <a:pt x="56807" y="55924"/>
                  <a:pt x="56907" y="55926"/>
                  <a:pt x="57006" y="55926"/>
                </a:cubicBezTo>
                <a:cubicBezTo>
                  <a:pt x="60572" y="55926"/>
                  <a:pt x="63506" y="53050"/>
                  <a:pt x="63536" y="49446"/>
                </a:cubicBezTo>
                <a:lnTo>
                  <a:pt x="63901" y="6591"/>
                </a:lnTo>
                <a:cubicBezTo>
                  <a:pt x="63930" y="2952"/>
                  <a:pt x="60987" y="0"/>
                  <a:pt x="57368" y="0"/>
                </a:cubicBezTo>
                <a:close/>
              </a:path>
            </a:pathLst>
          </a:custGeom>
          <a:solidFill>
            <a:srgbClr val="A6A6FF">
              <a:alpha val="480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9" name="Google Shape;299;p21"/>
          <p:cNvSpPr txBox="1">
            <a:spLocks noGrp="1"/>
          </p:cNvSpPr>
          <p:nvPr>
            <p:ph type="title"/>
          </p:nvPr>
        </p:nvSpPr>
        <p:spPr>
          <a:xfrm>
            <a:off x="1481400" y="5937876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0" name="Google Shape;300;p21"/>
          <p:cNvSpPr txBox="1">
            <a:spLocks noGrp="1"/>
          </p:cNvSpPr>
          <p:nvPr>
            <p:ph type="subTitle" idx="1"/>
          </p:nvPr>
        </p:nvSpPr>
        <p:spPr>
          <a:xfrm>
            <a:off x="1481400" y="6632716"/>
            <a:ext cx="4672800" cy="1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1"/>
          <p:cNvSpPr txBox="1">
            <a:spLocks noGrp="1"/>
          </p:cNvSpPr>
          <p:nvPr>
            <p:ph type="title" idx="2"/>
          </p:nvPr>
        </p:nvSpPr>
        <p:spPr>
          <a:xfrm>
            <a:off x="6807600" y="3897770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2" name="Google Shape;302;p21"/>
          <p:cNvSpPr txBox="1">
            <a:spLocks noGrp="1"/>
          </p:cNvSpPr>
          <p:nvPr>
            <p:ph type="subTitle" idx="3"/>
          </p:nvPr>
        </p:nvSpPr>
        <p:spPr>
          <a:xfrm>
            <a:off x="6807600" y="4592594"/>
            <a:ext cx="4672800" cy="1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1"/>
          <p:cNvSpPr txBox="1">
            <a:spLocks noGrp="1"/>
          </p:cNvSpPr>
          <p:nvPr>
            <p:ph type="title" idx="4"/>
          </p:nvPr>
        </p:nvSpPr>
        <p:spPr>
          <a:xfrm>
            <a:off x="12133818" y="5937876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4" name="Google Shape;304;p21"/>
          <p:cNvSpPr txBox="1">
            <a:spLocks noGrp="1"/>
          </p:cNvSpPr>
          <p:nvPr>
            <p:ph type="subTitle" idx="5"/>
          </p:nvPr>
        </p:nvSpPr>
        <p:spPr>
          <a:xfrm>
            <a:off x="12133818" y="6632716"/>
            <a:ext cx="4672800" cy="1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1"/>
          <p:cNvSpPr txBox="1">
            <a:spLocks noGrp="1"/>
          </p:cNvSpPr>
          <p:nvPr>
            <p:ph type="title" idx="6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b="1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06" name="Google Shape;306;p21"/>
          <p:cNvGrpSpPr/>
          <p:nvPr/>
        </p:nvGrpSpPr>
        <p:grpSpPr>
          <a:xfrm>
            <a:off x="-1141349" y="525496"/>
            <a:ext cx="19429350" cy="10671492"/>
            <a:chOff x="-570675" y="262748"/>
            <a:chExt cx="9714675" cy="5335746"/>
          </a:xfrm>
        </p:grpSpPr>
        <p:sp>
          <p:nvSpPr>
            <p:cNvPr id="307" name="Google Shape;307;p21"/>
            <p:cNvSpPr/>
            <p:nvPr/>
          </p:nvSpPr>
          <p:spPr>
            <a:xfrm rot="10800000" flipH="1">
              <a:off x="-570675" y="4751373"/>
              <a:ext cx="2981700" cy="847121"/>
            </a:xfrm>
            <a:custGeom>
              <a:avLst/>
              <a:gdLst/>
              <a:ahLst/>
              <a:cxnLst/>
              <a:rect l="l" t="t" r="r" b="b"/>
              <a:pathLst>
                <a:path w="76962" h="21864" extrusionOk="0">
                  <a:moveTo>
                    <a:pt x="0" y="0"/>
                  </a:moveTo>
                  <a:lnTo>
                    <a:pt x="0" y="17049"/>
                  </a:lnTo>
                  <a:cubicBezTo>
                    <a:pt x="1735" y="17023"/>
                    <a:pt x="3468" y="16992"/>
                    <a:pt x="5205" y="16963"/>
                  </a:cubicBezTo>
                  <a:cubicBezTo>
                    <a:pt x="5784" y="16953"/>
                    <a:pt x="6364" y="16943"/>
                    <a:pt x="6944" y="16943"/>
                  </a:cubicBezTo>
                  <a:cubicBezTo>
                    <a:pt x="8112" y="16943"/>
                    <a:pt x="9281" y="16983"/>
                    <a:pt x="10439" y="17142"/>
                  </a:cubicBezTo>
                  <a:cubicBezTo>
                    <a:pt x="12915" y="17485"/>
                    <a:pt x="15281" y="18362"/>
                    <a:pt x="17682" y="19071"/>
                  </a:cubicBezTo>
                  <a:cubicBezTo>
                    <a:pt x="25179" y="21286"/>
                    <a:pt x="33007" y="21864"/>
                    <a:pt x="40854" y="21864"/>
                  </a:cubicBezTo>
                  <a:cubicBezTo>
                    <a:pt x="43991" y="21864"/>
                    <a:pt x="47132" y="21771"/>
                    <a:pt x="50256" y="21654"/>
                  </a:cubicBezTo>
                  <a:cubicBezTo>
                    <a:pt x="56780" y="21410"/>
                    <a:pt x="63304" y="21068"/>
                    <a:pt x="69825" y="20725"/>
                  </a:cubicBezTo>
                  <a:cubicBezTo>
                    <a:pt x="71384" y="20645"/>
                    <a:pt x="72993" y="20550"/>
                    <a:pt x="74398" y="19868"/>
                  </a:cubicBezTo>
                  <a:cubicBezTo>
                    <a:pt x="75799" y="19184"/>
                    <a:pt x="76961" y="17749"/>
                    <a:pt x="76828" y="16192"/>
                  </a:cubicBezTo>
                  <a:cubicBezTo>
                    <a:pt x="76735" y="15116"/>
                    <a:pt x="76054" y="14173"/>
                    <a:pt x="75268" y="13434"/>
                  </a:cubicBezTo>
                  <a:cubicBezTo>
                    <a:pt x="73029" y="11338"/>
                    <a:pt x="69911" y="10498"/>
                    <a:pt x="66895" y="9955"/>
                  </a:cubicBezTo>
                  <a:cubicBezTo>
                    <a:pt x="55250" y="7864"/>
                    <a:pt x="43262" y="9103"/>
                    <a:pt x="31493" y="7894"/>
                  </a:cubicBezTo>
                  <a:cubicBezTo>
                    <a:pt x="21915" y="6910"/>
                    <a:pt x="12599" y="4307"/>
                    <a:pt x="3474" y="1328"/>
                  </a:cubicBezTo>
                  <a:cubicBezTo>
                    <a:pt x="2549" y="1023"/>
                    <a:pt x="1319" y="47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8" name="Google Shape;308;p21"/>
            <p:cNvSpPr/>
            <p:nvPr/>
          </p:nvSpPr>
          <p:spPr>
            <a:xfrm rot="10800000">
              <a:off x="6162300" y="262748"/>
              <a:ext cx="2981700" cy="847121"/>
            </a:xfrm>
            <a:custGeom>
              <a:avLst/>
              <a:gdLst/>
              <a:ahLst/>
              <a:cxnLst/>
              <a:rect l="l" t="t" r="r" b="b"/>
              <a:pathLst>
                <a:path w="76962" h="21864" extrusionOk="0">
                  <a:moveTo>
                    <a:pt x="0" y="0"/>
                  </a:moveTo>
                  <a:lnTo>
                    <a:pt x="0" y="17049"/>
                  </a:lnTo>
                  <a:cubicBezTo>
                    <a:pt x="1735" y="17023"/>
                    <a:pt x="3468" y="16992"/>
                    <a:pt x="5205" y="16963"/>
                  </a:cubicBezTo>
                  <a:cubicBezTo>
                    <a:pt x="5784" y="16953"/>
                    <a:pt x="6364" y="16943"/>
                    <a:pt x="6944" y="16943"/>
                  </a:cubicBezTo>
                  <a:cubicBezTo>
                    <a:pt x="8112" y="16943"/>
                    <a:pt x="9281" y="16983"/>
                    <a:pt x="10439" y="17142"/>
                  </a:cubicBezTo>
                  <a:cubicBezTo>
                    <a:pt x="12915" y="17485"/>
                    <a:pt x="15281" y="18362"/>
                    <a:pt x="17682" y="19071"/>
                  </a:cubicBezTo>
                  <a:cubicBezTo>
                    <a:pt x="25179" y="21286"/>
                    <a:pt x="33007" y="21864"/>
                    <a:pt x="40854" y="21864"/>
                  </a:cubicBezTo>
                  <a:cubicBezTo>
                    <a:pt x="43991" y="21864"/>
                    <a:pt x="47132" y="21771"/>
                    <a:pt x="50256" y="21654"/>
                  </a:cubicBezTo>
                  <a:cubicBezTo>
                    <a:pt x="56780" y="21410"/>
                    <a:pt x="63304" y="21068"/>
                    <a:pt x="69825" y="20725"/>
                  </a:cubicBezTo>
                  <a:cubicBezTo>
                    <a:pt x="71384" y="20645"/>
                    <a:pt x="72993" y="20550"/>
                    <a:pt x="74398" y="19868"/>
                  </a:cubicBezTo>
                  <a:cubicBezTo>
                    <a:pt x="75799" y="19184"/>
                    <a:pt x="76961" y="17749"/>
                    <a:pt x="76828" y="16192"/>
                  </a:cubicBezTo>
                  <a:cubicBezTo>
                    <a:pt x="76735" y="15116"/>
                    <a:pt x="76054" y="14173"/>
                    <a:pt x="75268" y="13434"/>
                  </a:cubicBezTo>
                  <a:cubicBezTo>
                    <a:pt x="73029" y="11338"/>
                    <a:pt x="69911" y="10498"/>
                    <a:pt x="66895" y="9955"/>
                  </a:cubicBezTo>
                  <a:cubicBezTo>
                    <a:pt x="55250" y="7864"/>
                    <a:pt x="43262" y="9103"/>
                    <a:pt x="31493" y="7894"/>
                  </a:cubicBezTo>
                  <a:cubicBezTo>
                    <a:pt x="21915" y="6910"/>
                    <a:pt x="12599" y="4307"/>
                    <a:pt x="3474" y="1328"/>
                  </a:cubicBezTo>
                  <a:cubicBezTo>
                    <a:pt x="2549" y="1023"/>
                    <a:pt x="1319" y="47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09" name="Google Shape;309;p21"/>
          <p:cNvGrpSpPr/>
          <p:nvPr/>
        </p:nvGrpSpPr>
        <p:grpSpPr>
          <a:xfrm>
            <a:off x="8593387" y="912625"/>
            <a:ext cx="7950878" cy="9232850"/>
            <a:chOff x="4296693" y="456312"/>
            <a:chExt cx="3975439" cy="4616425"/>
          </a:xfrm>
        </p:grpSpPr>
        <p:sp>
          <p:nvSpPr>
            <p:cNvPr id="310" name="Google Shape;310;p21"/>
            <p:cNvSpPr/>
            <p:nvPr/>
          </p:nvSpPr>
          <p:spPr>
            <a:xfrm rot="-9609894">
              <a:off x="4350594" y="4763888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1" name="Google Shape;311;p21"/>
            <p:cNvSpPr/>
            <p:nvPr/>
          </p:nvSpPr>
          <p:spPr>
            <a:xfrm rot="-9607388">
              <a:off x="4480172" y="4871500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2" name="Google Shape;312;p21"/>
            <p:cNvSpPr/>
            <p:nvPr/>
          </p:nvSpPr>
          <p:spPr>
            <a:xfrm rot="-9609894">
              <a:off x="4309194" y="4970938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3" name="Google Shape;313;p21"/>
            <p:cNvSpPr/>
            <p:nvPr/>
          </p:nvSpPr>
          <p:spPr>
            <a:xfrm rot="-9607388">
              <a:off x="5068247" y="4855375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4" name="Google Shape;314;p21"/>
            <p:cNvSpPr/>
            <p:nvPr/>
          </p:nvSpPr>
          <p:spPr>
            <a:xfrm rot="-9607388">
              <a:off x="4952297" y="4924600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5" name="Google Shape;315;p21"/>
            <p:cNvSpPr/>
            <p:nvPr/>
          </p:nvSpPr>
          <p:spPr>
            <a:xfrm rot="-9609894">
              <a:off x="8095269" y="468813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6" name="Google Shape;316;p21"/>
            <p:cNvSpPr/>
            <p:nvPr/>
          </p:nvSpPr>
          <p:spPr>
            <a:xfrm rot="-9607388">
              <a:off x="8224847" y="576425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cxnSp>
        <p:nvCxnSpPr>
          <p:cNvPr id="317" name="Google Shape;317;p21"/>
          <p:cNvCxnSpPr/>
          <p:nvPr/>
        </p:nvCxnSpPr>
        <p:spPr>
          <a:xfrm>
            <a:off x="1483400" y="2192850"/>
            <a:ext cx="3840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90694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"/>
          <p:cNvSpPr/>
          <p:nvPr/>
        </p:nvSpPr>
        <p:spPr>
          <a:xfrm>
            <a:off x="1440000" y="2447000"/>
            <a:ext cx="15408000" cy="53928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7625850" y="3356258"/>
            <a:ext cx="8002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 idx="2" hasCustomPrompt="1"/>
          </p:nvPr>
        </p:nvSpPr>
        <p:spPr>
          <a:xfrm>
            <a:off x="1876600" y="3252244"/>
            <a:ext cx="5103000" cy="36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3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" name="Google Shape;39;p3"/>
          <p:cNvSpPr txBox="1">
            <a:spLocks noGrp="1"/>
          </p:cNvSpPr>
          <p:nvPr>
            <p:ph type="subTitle" idx="1"/>
          </p:nvPr>
        </p:nvSpPr>
        <p:spPr>
          <a:xfrm>
            <a:off x="7625870" y="5415526"/>
            <a:ext cx="6112800" cy="16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/>
          <p:nvPr/>
        </p:nvSpPr>
        <p:spPr>
          <a:xfrm rot="-9635394">
            <a:off x="8297637" y="9219559"/>
            <a:ext cx="5963314" cy="1694210"/>
          </a:xfrm>
          <a:custGeom>
            <a:avLst/>
            <a:gdLst/>
            <a:ahLst/>
            <a:cxnLst/>
            <a:rect l="l" t="t" r="r" b="b"/>
            <a:pathLst>
              <a:path w="76962" h="21864" extrusionOk="0">
                <a:moveTo>
                  <a:pt x="0" y="0"/>
                </a:moveTo>
                <a:lnTo>
                  <a:pt x="0" y="17049"/>
                </a:lnTo>
                <a:cubicBezTo>
                  <a:pt x="1735" y="17023"/>
                  <a:pt x="3468" y="16992"/>
                  <a:pt x="5205" y="16963"/>
                </a:cubicBezTo>
                <a:cubicBezTo>
                  <a:pt x="5784" y="16953"/>
                  <a:pt x="6364" y="16943"/>
                  <a:pt x="6944" y="16943"/>
                </a:cubicBezTo>
                <a:cubicBezTo>
                  <a:pt x="8112" y="16943"/>
                  <a:pt x="9281" y="16983"/>
                  <a:pt x="10439" y="17142"/>
                </a:cubicBezTo>
                <a:cubicBezTo>
                  <a:pt x="12915" y="17485"/>
                  <a:pt x="15281" y="18362"/>
                  <a:pt x="17682" y="19071"/>
                </a:cubicBezTo>
                <a:cubicBezTo>
                  <a:pt x="25179" y="21286"/>
                  <a:pt x="33007" y="21864"/>
                  <a:pt x="40854" y="21864"/>
                </a:cubicBezTo>
                <a:cubicBezTo>
                  <a:pt x="43991" y="21864"/>
                  <a:pt x="47132" y="21771"/>
                  <a:pt x="50256" y="21654"/>
                </a:cubicBezTo>
                <a:cubicBezTo>
                  <a:pt x="56780" y="21410"/>
                  <a:pt x="63304" y="21068"/>
                  <a:pt x="69825" y="20725"/>
                </a:cubicBezTo>
                <a:cubicBezTo>
                  <a:pt x="71384" y="20645"/>
                  <a:pt x="72993" y="20550"/>
                  <a:pt x="74398" y="19868"/>
                </a:cubicBezTo>
                <a:cubicBezTo>
                  <a:pt x="75799" y="19184"/>
                  <a:pt x="76961" y="17749"/>
                  <a:pt x="76828" y="16192"/>
                </a:cubicBezTo>
                <a:cubicBezTo>
                  <a:pt x="76735" y="15116"/>
                  <a:pt x="76054" y="14173"/>
                  <a:pt x="75268" y="13434"/>
                </a:cubicBezTo>
                <a:cubicBezTo>
                  <a:pt x="73029" y="11338"/>
                  <a:pt x="69911" y="10498"/>
                  <a:pt x="66895" y="9955"/>
                </a:cubicBezTo>
                <a:cubicBezTo>
                  <a:pt x="55250" y="7864"/>
                  <a:pt x="43262" y="9103"/>
                  <a:pt x="31493" y="7894"/>
                </a:cubicBezTo>
                <a:cubicBezTo>
                  <a:pt x="21915" y="6910"/>
                  <a:pt x="12599" y="4307"/>
                  <a:pt x="3474" y="1328"/>
                </a:cubicBezTo>
                <a:cubicBezTo>
                  <a:pt x="2549" y="1023"/>
                  <a:pt x="1319" y="475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41" name="Google Shape;41;p3"/>
          <p:cNvGrpSpPr/>
          <p:nvPr/>
        </p:nvGrpSpPr>
        <p:grpSpPr>
          <a:xfrm>
            <a:off x="3609293" y="448776"/>
            <a:ext cx="12975858" cy="8764800"/>
            <a:chOff x="1804646" y="224388"/>
            <a:chExt cx="6487929" cy="4382400"/>
          </a:xfrm>
        </p:grpSpPr>
        <p:sp>
          <p:nvSpPr>
            <p:cNvPr id="42" name="Google Shape;42;p3"/>
            <p:cNvSpPr/>
            <p:nvPr/>
          </p:nvSpPr>
          <p:spPr>
            <a:xfrm>
              <a:off x="8203175" y="4517388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068950" y="4335163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7937550" y="4299738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" name="Google Shape;45;p3"/>
            <p:cNvSpPr/>
            <p:nvPr/>
          </p:nvSpPr>
          <p:spPr>
            <a:xfrm rot="-9609894">
              <a:off x="3312344" y="793400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" name="Google Shape;46;p3"/>
            <p:cNvSpPr/>
            <p:nvPr/>
          </p:nvSpPr>
          <p:spPr>
            <a:xfrm rot="-9607388">
              <a:off x="3305672" y="405300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" name="Google Shape;47;p3"/>
            <p:cNvSpPr/>
            <p:nvPr/>
          </p:nvSpPr>
          <p:spPr>
            <a:xfrm rot="6761628">
              <a:off x="1818435" y="381317"/>
              <a:ext cx="89423" cy="8942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" name="Google Shape;48;p3"/>
            <p:cNvSpPr/>
            <p:nvPr/>
          </p:nvSpPr>
          <p:spPr>
            <a:xfrm rot="6749557">
              <a:off x="2093502" y="338496"/>
              <a:ext cx="41562" cy="4156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" name="Google Shape;49;p3"/>
            <p:cNvSpPr/>
            <p:nvPr/>
          </p:nvSpPr>
          <p:spPr>
            <a:xfrm rot="6749557">
              <a:off x="2176648" y="230757"/>
              <a:ext cx="41562" cy="4156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" name="Google Shape;50;p3"/>
            <p:cNvSpPr/>
            <p:nvPr/>
          </p:nvSpPr>
          <p:spPr>
            <a:xfrm rot="-9607388">
              <a:off x="3641358" y="581763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953520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2"/>
          <p:cNvSpPr txBox="1">
            <a:spLocks noGrp="1"/>
          </p:cNvSpPr>
          <p:nvPr>
            <p:ph type="title"/>
          </p:nvPr>
        </p:nvSpPr>
        <p:spPr>
          <a:xfrm>
            <a:off x="11521550" y="7136450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20" name="Google Shape;320;p22"/>
          <p:cNvSpPr txBox="1">
            <a:spLocks noGrp="1"/>
          </p:cNvSpPr>
          <p:nvPr>
            <p:ph type="subTitle" idx="1"/>
          </p:nvPr>
        </p:nvSpPr>
        <p:spPr>
          <a:xfrm>
            <a:off x="11521550" y="7831282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22"/>
          <p:cNvSpPr txBox="1">
            <a:spLocks noGrp="1"/>
          </p:cNvSpPr>
          <p:nvPr>
            <p:ph type="title" idx="2"/>
          </p:nvPr>
        </p:nvSpPr>
        <p:spPr>
          <a:xfrm>
            <a:off x="11521550" y="3070050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22" name="Google Shape;322;p22"/>
          <p:cNvSpPr txBox="1">
            <a:spLocks noGrp="1"/>
          </p:cNvSpPr>
          <p:nvPr>
            <p:ph type="subTitle" idx="3"/>
          </p:nvPr>
        </p:nvSpPr>
        <p:spPr>
          <a:xfrm>
            <a:off x="11521550" y="3764874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22"/>
          <p:cNvSpPr txBox="1">
            <a:spLocks noGrp="1"/>
          </p:cNvSpPr>
          <p:nvPr>
            <p:ph type="title" idx="4"/>
          </p:nvPr>
        </p:nvSpPr>
        <p:spPr>
          <a:xfrm>
            <a:off x="2094300" y="5103250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24" name="Google Shape;324;p22"/>
          <p:cNvSpPr txBox="1">
            <a:spLocks noGrp="1"/>
          </p:cNvSpPr>
          <p:nvPr>
            <p:ph type="subTitle" idx="5"/>
          </p:nvPr>
        </p:nvSpPr>
        <p:spPr>
          <a:xfrm>
            <a:off x="2094300" y="5798096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2"/>
          <p:cNvSpPr txBox="1">
            <a:spLocks noGrp="1"/>
          </p:cNvSpPr>
          <p:nvPr>
            <p:ph type="title" idx="6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b="1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26" name="Google Shape;326;p22"/>
          <p:cNvGrpSpPr/>
          <p:nvPr/>
        </p:nvGrpSpPr>
        <p:grpSpPr>
          <a:xfrm>
            <a:off x="-1101993" y="525497"/>
            <a:ext cx="19389994" cy="10563774"/>
            <a:chOff x="-550997" y="262748"/>
            <a:chExt cx="9694997" cy="5281887"/>
          </a:xfrm>
        </p:grpSpPr>
        <p:sp>
          <p:nvSpPr>
            <p:cNvPr id="327" name="Google Shape;327;p22"/>
            <p:cNvSpPr/>
            <p:nvPr/>
          </p:nvSpPr>
          <p:spPr>
            <a:xfrm rot="10425027" flipH="1">
              <a:off x="-513751" y="4537732"/>
              <a:ext cx="2981719" cy="847126"/>
            </a:xfrm>
            <a:custGeom>
              <a:avLst/>
              <a:gdLst/>
              <a:ahLst/>
              <a:cxnLst/>
              <a:rect l="l" t="t" r="r" b="b"/>
              <a:pathLst>
                <a:path w="76962" h="21864" extrusionOk="0">
                  <a:moveTo>
                    <a:pt x="0" y="0"/>
                  </a:moveTo>
                  <a:lnTo>
                    <a:pt x="0" y="17049"/>
                  </a:lnTo>
                  <a:cubicBezTo>
                    <a:pt x="1735" y="17023"/>
                    <a:pt x="3468" y="16992"/>
                    <a:pt x="5205" y="16963"/>
                  </a:cubicBezTo>
                  <a:cubicBezTo>
                    <a:pt x="5784" y="16953"/>
                    <a:pt x="6364" y="16943"/>
                    <a:pt x="6944" y="16943"/>
                  </a:cubicBezTo>
                  <a:cubicBezTo>
                    <a:pt x="8112" y="16943"/>
                    <a:pt x="9281" y="16983"/>
                    <a:pt x="10439" y="17142"/>
                  </a:cubicBezTo>
                  <a:cubicBezTo>
                    <a:pt x="12915" y="17485"/>
                    <a:pt x="15281" y="18362"/>
                    <a:pt x="17682" y="19071"/>
                  </a:cubicBezTo>
                  <a:cubicBezTo>
                    <a:pt x="25179" y="21286"/>
                    <a:pt x="33007" y="21864"/>
                    <a:pt x="40854" y="21864"/>
                  </a:cubicBezTo>
                  <a:cubicBezTo>
                    <a:pt x="43991" y="21864"/>
                    <a:pt x="47132" y="21771"/>
                    <a:pt x="50256" y="21654"/>
                  </a:cubicBezTo>
                  <a:cubicBezTo>
                    <a:pt x="56780" y="21410"/>
                    <a:pt x="63304" y="21068"/>
                    <a:pt x="69825" y="20725"/>
                  </a:cubicBezTo>
                  <a:cubicBezTo>
                    <a:pt x="71384" y="20645"/>
                    <a:pt x="72993" y="20550"/>
                    <a:pt x="74398" y="19868"/>
                  </a:cubicBezTo>
                  <a:cubicBezTo>
                    <a:pt x="75799" y="19184"/>
                    <a:pt x="76961" y="17749"/>
                    <a:pt x="76828" y="16192"/>
                  </a:cubicBezTo>
                  <a:cubicBezTo>
                    <a:pt x="76735" y="15116"/>
                    <a:pt x="76054" y="14173"/>
                    <a:pt x="75268" y="13434"/>
                  </a:cubicBezTo>
                  <a:cubicBezTo>
                    <a:pt x="73029" y="11338"/>
                    <a:pt x="69911" y="10498"/>
                    <a:pt x="66895" y="9955"/>
                  </a:cubicBezTo>
                  <a:cubicBezTo>
                    <a:pt x="55250" y="7864"/>
                    <a:pt x="43262" y="9103"/>
                    <a:pt x="31493" y="7894"/>
                  </a:cubicBezTo>
                  <a:cubicBezTo>
                    <a:pt x="21915" y="6910"/>
                    <a:pt x="12599" y="4307"/>
                    <a:pt x="3474" y="1328"/>
                  </a:cubicBezTo>
                  <a:cubicBezTo>
                    <a:pt x="2549" y="1023"/>
                    <a:pt x="1319" y="47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8" name="Google Shape;328;p22"/>
            <p:cNvSpPr/>
            <p:nvPr/>
          </p:nvSpPr>
          <p:spPr>
            <a:xfrm rot="10800000">
              <a:off x="6162300" y="262748"/>
              <a:ext cx="2981700" cy="847121"/>
            </a:xfrm>
            <a:custGeom>
              <a:avLst/>
              <a:gdLst/>
              <a:ahLst/>
              <a:cxnLst/>
              <a:rect l="l" t="t" r="r" b="b"/>
              <a:pathLst>
                <a:path w="76962" h="21864" extrusionOk="0">
                  <a:moveTo>
                    <a:pt x="0" y="0"/>
                  </a:moveTo>
                  <a:lnTo>
                    <a:pt x="0" y="17049"/>
                  </a:lnTo>
                  <a:cubicBezTo>
                    <a:pt x="1735" y="17023"/>
                    <a:pt x="3468" y="16992"/>
                    <a:pt x="5205" y="16963"/>
                  </a:cubicBezTo>
                  <a:cubicBezTo>
                    <a:pt x="5784" y="16953"/>
                    <a:pt x="6364" y="16943"/>
                    <a:pt x="6944" y="16943"/>
                  </a:cubicBezTo>
                  <a:cubicBezTo>
                    <a:pt x="8112" y="16943"/>
                    <a:pt x="9281" y="16983"/>
                    <a:pt x="10439" y="17142"/>
                  </a:cubicBezTo>
                  <a:cubicBezTo>
                    <a:pt x="12915" y="17485"/>
                    <a:pt x="15281" y="18362"/>
                    <a:pt x="17682" y="19071"/>
                  </a:cubicBezTo>
                  <a:cubicBezTo>
                    <a:pt x="25179" y="21286"/>
                    <a:pt x="33007" y="21864"/>
                    <a:pt x="40854" y="21864"/>
                  </a:cubicBezTo>
                  <a:cubicBezTo>
                    <a:pt x="43991" y="21864"/>
                    <a:pt x="47132" y="21771"/>
                    <a:pt x="50256" y="21654"/>
                  </a:cubicBezTo>
                  <a:cubicBezTo>
                    <a:pt x="56780" y="21410"/>
                    <a:pt x="63304" y="21068"/>
                    <a:pt x="69825" y="20725"/>
                  </a:cubicBezTo>
                  <a:cubicBezTo>
                    <a:pt x="71384" y="20645"/>
                    <a:pt x="72993" y="20550"/>
                    <a:pt x="74398" y="19868"/>
                  </a:cubicBezTo>
                  <a:cubicBezTo>
                    <a:pt x="75799" y="19184"/>
                    <a:pt x="76961" y="17749"/>
                    <a:pt x="76828" y="16192"/>
                  </a:cubicBezTo>
                  <a:cubicBezTo>
                    <a:pt x="76735" y="15116"/>
                    <a:pt x="76054" y="14173"/>
                    <a:pt x="75268" y="13434"/>
                  </a:cubicBezTo>
                  <a:cubicBezTo>
                    <a:pt x="73029" y="11338"/>
                    <a:pt x="69911" y="10498"/>
                    <a:pt x="66895" y="9955"/>
                  </a:cubicBezTo>
                  <a:cubicBezTo>
                    <a:pt x="55250" y="7864"/>
                    <a:pt x="43262" y="9103"/>
                    <a:pt x="31493" y="7894"/>
                  </a:cubicBezTo>
                  <a:cubicBezTo>
                    <a:pt x="21915" y="6910"/>
                    <a:pt x="12599" y="4307"/>
                    <a:pt x="3474" y="1328"/>
                  </a:cubicBezTo>
                  <a:cubicBezTo>
                    <a:pt x="2549" y="1023"/>
                    <a:pt x="1319" y="47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29" name="Google Shape;329;p22"/>
          <p:cNvGrpSpPr/>
          <p:nvPr/>
        </p:nvGrpSpPr>
        <p:grpSpPr>
          <a:xfrm>
            <a:off x="956887" y="912625"/>
            <a:ext cx="15587378" cy="8615750"/>
            <a:chOff x="478443" y="456312"/>
            <a:chExt cx="7793689" cy="4307875"/>
          </a:xfrm>
        </p:grpSpPr>
        <p:sp>
          <p:nvSpPr>
            <p:cNvPr id="330" name="Google Shape;330;p22"/>
            <p:cNvSpPr/>
            <p:nvPr/>
          </p:nvSpPr>
          <p:spPr>
            <a:xfrm rot="-9609894">
              <a:off x="532344" y="4455338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1" name="Google Shape;331;p22"/>
            <p:cNvSpPr/>
            <p:nvPr/>
          </p:nvSpPr>
          <p:spPr>
            <a:xfrm rot="-9607388">
              <a:off x="661922" y="4562950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2" name="Google Shape;332;p22"/>
            <p:cNvSpPr/>
            <p:nvPr/>
          </p:nvSpPr>
          <p:spPr>
            <a:xfrm rot="-9609894">
              <a:off x="490944" y="4662388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3" name="Google Shape;333;p22"/>
            <p:cNvSpPr/>
            <p:nvPr/>
          </p:nvSpPr>
          <p:spPr>
            <a:xfrm rot="-9607388">
              <a:off x="1249997" y="4546825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4" name="Google Shape;334;p22"/>
            <p:cNvSpPr/>
            <p:nvPr/>
          </p:nvSpPr>
          <p:spPr>
            <a:xfrm rot="-9607388">
              <a:off x="1134047" y="4616050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5" name="Google Shape;335;p22"/>
            <p:cNvSpPr/>
            <p:nvPr/>
          </p:nvSpPr>
          <p:spPr>
            <a:xfrm rot="-9609894">
              <a:off x="8095269" y="468813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6" name="Google Shape;336;p22"/>
            <p:cNvSpPr/>
            <p:nvPr/>
          </p:nvSpPr>
          <p:spPr>
            <a:xfrm rot="-9607388">
              <a:off x="8224847" y="576425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cxnSp>
        <p:nvCxnSpPr>
          <p:cNvPr id="337" name="Google Shape;337;p22"/>
          <p:cNvCxnSpPr/>
          <p:nvPr/>
        </p:nvCxnSpPr>
        <p:spPr>
          <a:xfrm>
            <a:off x="1483400" y="2192850"/>
            <a:ext cx="3840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90171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3"/>
          <p:cNvSpPr/>
          <p:nvPr/>
        </p:nvSpPr>
        <p:spPr>
          <a:xfrm>
            <a:off x="2840726" y="6348600"/>
            <a:ext cx="5874600" cy="2858400"/>
          </a:xfrm>
          <a:prstGeom prst="roundRect">
            <a:avLst>
              <a:gd name="adj" fmla="val 16667"/>
            </a:avLst>
          </a:prstGeom>
          <a:solidFill>
            <a:srgbClr val="A6A6FF">
              <a:alpha val="480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0" name="Google Shape;340;p23"/>
          <p:cNvSpPr/>
          <p:nvPr/>
        </p:nvSpPr>
        <p:spPr>
          <a:xfrm>
            <a:off x="10615226" y="6348600"/>
            <a:ext cx="5874600" cy="2858400"/>
          </a:xfrm>
          <a:prstGeom prst="roundRect">
            <a:avLst>
              <a:gd name="adj" fmla="val 16667"/>
            </a:avLst>
          </a:prstGeom>
          <a:solidFill>
            <a:srgbClr val="A6A6FF">
              <a:alpha val="480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1" name="Google Shape;341;p23"/>
          <p:cNvSpPr/>
          <p:nvPr/>
        </p:nvSpPr>
        <p:spPr>
          <a:xfrm>
            <a:off x="10615226" y="2844050"/>
            <a:ext cx="5874600" cy="2858400"/>
          </a:xfrm>
          <a:prstGeom prst="roundRect">
            <a:avLst>
              <a:gd name="adj" fmla="val 16667"/>
            </a:avLst>
          </a:prstGeom>
          <a:solidFill>
            <a:srgbClr val="A6A6FF">
              <a:alpha val="480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2" name="Google Shape;342;p23"/>
          <p:cNvSpPr/>
          <p:nvPr/>
        </p:nvSpPr>
        <p:spPr>
          <a:xfrm>
            <a:off x="2840726" y="2844050"/>
            <a:ext cx="5874600" cy="2858400"/>
          </a:xfrm>
          <a:prstGeom prst="roundRect">
            <a:avLst>
              <a:gd name="adj" fmla="val 16667"/>
            </a:avLst>
          </a:prstGeom>
          <a:solidFill>
            <a:srgbClr val="A6A6FF">
              <a:alpha val="480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3" name="Google Shape;343;p23"/>
          <p:cNvSpPr txBox="1">
            <a:spLocks noGrp="1"/>
          </p:cNvSpPr>
          <p:nvPr>
            <p:ph type="title"/>
          </p:nvPr>
        </p:nvSpPr>
        <p:spPr>
          <a:xfrm>
            <a:off x="3347122" y="3333550"/>
            <a:ext cx="4861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44" name="Google Shape;344;p23"/>
          <p:cNvSpPr txBox="1">
            <a:spLocks noGrp="1"/>
          </p:cNvSpPr>
          <p:nvPr>
            <p:ph type="subTitle" idx="1"/>
          </p:nvPr>
        </p:nvSpPr>
        <p:spPr>
          <a:xfrm>
            <a:off x="3347122" y="4162900"/>
            <a:ext cx="48618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3"/>
          <p:cNvSpPr txBox="1">
            <a:spLocks noGrp="1"/>
          </p:cNvSpPr>
          <p:nvPr>
            <p:ph type="title" idx="2"/>
          </p:nvPr>
        </p:nvSpPr>
        <p:spPr>
          <a:xfrm>
            <a:off x="11121622" y="3333550"/>
            <a:ext cx="4861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46" name="Google Shape;346;p23"/>
          <p:cNvSpPr txBox="1">
            <a:spLocks noGrp="1"/>
          </p:cNvSpPr>
          <p:nvPr>
            <p:ph type="subTitle" idx="3"/>
          </p:nvPr>
        </p:nvSpPr>
        <p:spPr>
          <a:xfrm>
            <a:off x="11121622" y="4162900"/>
            <a:ext cx="48618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3"/>
          <p:cNvSpPr txBox="1">
            <a:spLocks noGrp="1"/>
          </p:cNvSpPr>
          <p:nvPr>
            <p:ph type="title" idx="4"/>
          </p:nvPr>
        </p:nvSpPr>
        <p:spPr>
          <a:xfrm>
            <a:off x="3347122" y="6865750"/>
            <a:ext cx="4861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48" name="Google Shape;348;p23"/>
          <p:cNvSpPr txBox="1">
            <a:spLocks noGrp="1"/>
          </p:cNvSpPr>
          <p:nvPr>
            <p:ph type="subTitle" idx="5"/>
          </p:nvPr>
        </p:nvSpPr>
        <p:spPr>
          <a:xfrm>
            <a:off x="3347122" y="7695100"/>
            <a:ext cx="48618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3"/>
          <p:cNvSpPr txBox="1">
            <a:spLocks noGrp="1"/>
          </p:cNvSpPr>
          <p:nvPr>
            <p:ph type="title" idx="6"/>
          </p:nvPr>
        </p:nvSpPr>
        <p:spPr>
          <a:xfrm>
            <a:off x="11121622" y="6865750"/>
            <a:ext cx="4861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50" name="Google Shape;350;p23"/>
          <p:cNvSpPr txBox="1">
            <a:spLocks noGrp="1"/>
          </p:cNvSpPr>
          <p:nvPr>
            <p:ph type="subTitle" idx="7"/>
          </p:nvPr>
        </p:nvSpPr>
        <p:spPr>
          <a:xfrm>
            <a:off x="11121622" y="7695100"/>
            <a:ext cx="48618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3"/>
          <p:cNvSpPr txBox="1">
            <a:spLocks noGrp="1"/>
          </p:cNvSpPr>
          <p:nvPr>
            <p:ph type="title" idx="8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b="1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52" name="Google Shape;352;p23"/>
          <p:cNvGrpSpPr/>
          <p:nvPr/>
        </p:nvGrpSpPr>
        <p:grpSpPr>
          <a:xfrm>
            <a:off x="-3841224" y="498620"/>
            <a:ext cx="23015632" cy="11806600"/>
            <a:chOff x="-1920612" y="249310"/>
            <a:chExt cx="11507816" cy="5903300"/>
          </a:xfrm>
        </p:grpSpPr>
        <p:sp>
          <p:nvSpPr>
            <p:cNvPr id="353" name="Google Shape;353;p23"/>
            <p:cNvSpPr/>
            <p:nvPr/>
          </p:nvSpPr>
          <p:spPr>
            <a:xfrm rot="10800000">
              <a:off x="6605504" y="249310"/>
              <a:ext cx="2981700" cy="847121"/>
            </a:xfrm>
            <a:custGeom>
              <a:avLst/>
              <a:gdLst/>
              <a:ahLst/>
              <a:cxnLst/>
              <a:rect l="l" t="t" r="r" b="b"/>
              <a:pathLst>
                <a:path w="76962" h="21864" extrusionOk="0">
                  <a:moveTo>
                    <a:pt x="0" y="0"/>
                  </a:moveTo>
                  <a:lnTo>
                    <a:pt x="0" y="17049"/>
                  </a:lnTo>
                  <a:cubicBezTo>
                    <a:pt x="1735" y="17023"/>
                    <a:pt x="3468" y="16992"/>
                    <a:pt x="5205" y="16963"/>
                  </a:cubicBezTo>
                  <a:cubicBezTo>
                    <a:pt x="5784" y="16953"/>
                    <a:pt x="6364" y="16943"/>
                    <a:pt x="6944" y="16943"/>
                  </a:cubicBezTo>
                  <a:cubicBezTo>
                    <a:pt x="8112" y="16943"/>
                    <a:pt x="9281" y="16983"/>
                    <a:pt x="10439" y="17142"/>
                  </a:cubicBezTo>
                  <a:cubicBezTo>
                    <a:pt x="12915" y="17485"/>
                    <a:pt x="15281" y="18362"/>
                    <a:pt x="17682" y="19071"/>
                  </a:cubicBezTo>
                  <a:cubicBezTo>
                    <a:pt x="25179" y="21286"/>
                    <a:pt x="33007" y="21864"/>
                    <a:pt x="40854" y="21864"/>
                  </a:cubicBezTo>
                  <a:cubicBezTo>
                    <a:pt x="43991" y="21864"/>
                    <a:pt x="47132" y="21771"/>
                    <a:pt x="50256" y="21654"/>
                  </a:cubicBezTo>
                  <a:cubicBezTo>
                    <a:pt x="56780" y="21410"/>
                    <a:pt x="63304" y="21068"/>
                    <a:pt x="69825" y="20725"/>
                  </a:cubicBezTo>
                  <a:cubicBezTo>
                    <a:pt x="71384" y="20645"/>
                    <a:pt x="72993" y="20550"/>
                    <a:pt x="74398" y="19868"/>
                  </a:cubicBezTo>
                  <a:cubicBezTo>
                    <a:pt x="75799" y="19184"/>
                    <a:pt x="76961" y="17749"/>
                    <a:pt x="76828" y="16192"/>
                  </a:cubicBezTo>
                  <a:cubicBezTo>
                    <a:pt x="76735" y="15116"/>
                    <a:pt x="76054" y="14173"/>
                    <a:pt x="75268" y="13434"/>
                  </a:cubicBezTo>
                  <a:cubicBezTo>
                    <a:pt x="73029" y="11338"/>
                    <a:pt x="69911" y="10498"/>
                    <a:pt x="66895" y="9955"/>
                  </a:cubicBezTo>
                  <a:cubicBezTo>
                    <a:pt x="55250" y="7864"/>
                    <a:pt x="43262" y="9103"/>
                    <a:pt x="31493" y="7894"/>
                  </a:cubicBezTo>
                  <a:cubicBezTo>
                    <a:pt x="21915" y="6910"/>
                    <a:pt x="12599" y="4307"/>
                    <a:pt x="3474" y="1328"/>
                  </a:cubicBezTo>
                  <a:cubicBezTo>
                    <a:pt x="2549" y="1023"/>
                    <a:pt x="1319" y="475"/>
                    <a:pt x="0" y="0"/>
                  </a:cubicBezTo>
                  <a:close/>
                </a:path>
              </a:pathLst>
            </a:custGeom>
            <a:solidFill>
              <a:srgbClr val="4B4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4" name="Google Shape;354;p23"/>
            <p:cNvSpPr/>
            <p:nvPr/>
          </p:nvSpPr>
          <p:spPr>
            <a:xfrm rot="-1159975" flipH="1">
              <a:off x="-1860823" y="4793997"/>
              <a:ext cx="3043574" cy="879616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55" name="Google Shape;355;p23"/>
          <p:cNvGrpSpPr/>
          <p:nvPr/>
        </p:nvGrpSpPr>
        <p:grpSpPr>
          <a:xfrm>
            <a:off x="472137" y="8798075"/>
            <a:ext cx="549002" cy="817874"/>
            <a:chOff x="236068" y="4399037"/>
            <a:chExt cx="274501" cy="408937"/>
          </a:xfrm>
        </p:grpSpPr>
        <p:sp>
          <p:nvSpPr>
            <p:cNvPr id="356" name="Google Shape;356;p23"/>
            <p:cNvSpPr/>
            <p:nvPr/>
          </p:nvSpPr>
          <p:spPr>
            <a:xfrm rot="1190106">
              <a:off x="408770" y="4706175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7" name="Google Shape;357;p23"/>
            <p:cNvSpPr/>
            <p:nvPr/>
          </p:nvSpPr>
          <p:spPr>
            <a:xfrm rot="1192612">
              <a:off x="353569" y="4482614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8" name="Google Shape;358;p23"/>
            <p:cNvSpPr/>
            <p:nvPr/>
          </p:nvSpPr>
          <p:spPr>
            <a:xfrm rot="1192612">
              <a:off x="241883" y="4404851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cxnSp>
        <p:nvCxnSpPr>
          <p:cNvPr id="359" name="Google Shape;359;p23"/>
          <p:cNvCxnSpPr/>
          <p:nvPr/>
        </p:nvCxnSpPr>
        <p:spPr>
          <a:xfrm>
            <a:off x="1483400" y="2192850"/>
            <a:ext cx="3840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06328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4"/>
          <p:cNvSpPr/>
          <p:nvPr/>
        </p:nvSpPr>
        <p:spPr>
          <a:xfrm>
            <a:off x="9755350" y="3020850"/>
            <a:ext cx="1229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2" name="Google Shape;362;p24"/>
          <p:cNvSpPr/>
          <p:nvPr/>
        </p:nvSpPr>
        <p:spPr>
          <a:xfrm>
            <a:off x="11454600" y="3020850"/>
            <a:ext cx="5393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363" name="Google Shape;363;p24"/>
          <p:cNvSpPr/>
          <p:nvPr/>
        </p:nvSpPr>
        <p:spPr>
          <a:xfrm>
            <a:off x="9755350" y="4673100"/>
            <a:ext cx="1229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4" name="Google Shape;364;p24"/>
          <p:cNvSpPr/>
          <p:nvPr/>
        </p:nvSpPr>
        <p:spPr>
          <a:xfrm>
            <a:off x="11454600" y="4673100"/>
            <a:ext cx="5393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365" name="Google Shape;365;p24"/>
          <p:cNvSpPr/>
          <p:nvPr/>
        </p:nvSpPr>
        <p:spPr>
          <a:xfrm>
            <a:off x="9755350" y="7977600"/>
            <a:ext cx="1229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6" name="Google Shape;366;p24"/>
          <p:cNvSpPr/>
          <p:nvPr/>
        </p:nvSpPr>
        <p:spPr>
          <a:xfrm>
            <a:off x="11454600" y="7977600"/>
            <a:ext cx="5393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367" name="Google Shape;367;p24"/>
          <p:cNvSpPr/>
          <p:nvPr/>
        </p:nvSpPr>
        <p:spPr>
          <a:xfrm>
            <a:off x="9755350" y="6325350"/>
            <a:ext cx="1229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8" name="Google Shape;368;p24"/>
          <p:cNvSpPr/>
          <p:nvPr/>
        </p:nvSpPr>
        <p:spPr>
          <a:xfrm>
            <a:off x="11454600" y="6325350"/>
            <a:ext cx="5393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369" name="Google Shape;369;p24"/>
          <p:cNvSpPr/>
          <p:nvPr/>
        </p:nvSpPr>
        <p:spPr>
          <a:xfrm>
            <a:off x="1440000" y="3020850"/>
            <a:ext cx="1229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0" name="Google Shape;370;p24"/>
          <p:cNvSpPr/>
          <p:nvPr/>
        </p:nvSpPr>
        <p:spPr>
          <a:xfrm>
            <a:off x="3139250" y="3020850"/>
            <a:ext cx="5393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371" name="Google Shape;371;p24"/>
          <p:cNvSpPr/>
          <p:nvPr/>
        </p:nvSpPr>
        <p:spPr>
          <a:xfrm>
            <a:off x="1440000" y="4673100"/>
            <a:ext cx="1229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2" name="Google Shape;372;p24"/>
          <p:cNvSpPr/>
          <p:nvPr/>
        </p:nvSpPr>
        <p:spPr>
          <a:xfrm>
            <a:off x="3139250" y="4673100"/>
            <a:ext cx="5393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373" name="Google Shape;373;p24"/>
          <p:cNvSpPr/>
          <p:nvPr/>
        </p:nvSpPr>
        <p:spPr>
          <a:xfrm>
            <a:off x="3139250" y="7977600"/>
            <a:ext cx="5393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374" name="Google Shape;374;p24"/>
          <p:cNvSpPr/>
          <p:nvPr/>
        </p:nvSpPr>
        <p:spPr>
          <a:xfrm>
            <a:off x="1440000" y="6325350"/>
            <a:ext cx="1229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5" name="Google Shape;375;p24"/>
          <p:cNvSpPr/>
          <p:nvPr/>
        </p:nvSpPr>
        <p:spPr>
          <a:xfrm>
            <a:off x="3139250" y="6325350"/>
            <a:ext cx="5393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376" name="Google Shape;376;p24"/>
          <p:cNvSpPr/>
          <p:nvPr/>
        </p:nvSpPr>
        <p:spPr>
          <a:xfrm>
            <a:off x="1440000" y="7977600"/>
            <a:ext cx="1229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7" name="Google Shape;377;p24"/>
          <p:cNvSpPr txBox="1">
            <a:spLocks noGrp="1"/>
          </p:cNvSpPr>
          <p:nvPr>
            <p:ph type="subTitle" idx="1"/>
          </p:nvPr>
        </p:nvSpPr>
        <p:spPr>
          <a:xfrm>
            <a:off x="3530426" y="3074250"/>
            <a:ext cx="4611000" cy="11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24"/>
          <p:cNvSpPr txBox="1">
            <a:spLocks noGrp="1"/>
          </p:cNvSpPr>
          <p:nvPr>
            <p:ph type="subTitle" idx="2"/>
          </p:nvPr>
        </p:nvSpPr>
        <p:spPr>
          <a:xfrm>
            <a:off x="3530450" y="6378750"/>
            <a:ext cx="4611000" cy="11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24"/>
          <p:cNvSpPr txBox="1">
            <a:spLocks noGrp="1"/>
          </p:cNvSpPr>
          <p:nvPr>
            <p:ph type="subTitle" idx="3"/>
          </p:nvPr>
        </p:nvSpPr>
        <p:spPr>
          <a:xfrm>
            <a:off x="3530450" y="4726500"/>
            <a:ext cx="4611000" cy="11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24"/>
          <p:cNvSpPr txBox="1">
            <a:spLocks noGrp="1"/>
          </p:cNvSpPr>
          <p:nvPr>
            <p:ph type="subTitle" idx="4"/>
          </p:nvPr>
        </p:nvSpPr>
        <p:spPr>
          <a:xfrm>
            <a:off x="3530466" y="8014800"/>
            <a:ext cx="4611000" cy="11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4"/>
          <p:cNvSpPr txBox="1">
            <a:spLocks noGrp="1"/>
          </p:cNvSpPr>
          <p:nvPr>
            <p:ph type="subTitle" idx="5"/>
          </p:nvPr>
        </p:nvSpPr>
        <p:spPr>
          <a:xfrm>
            <a:off x="11845798" y="3106662"/>
            <a:ext cx="4611000" cy="11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82" name="Google Shape;382;p24"/>
          <p:cNvCxnSpPr/>
          <p:nvPr/>
        </p:nvCxnSpPr>
        <p:spPr>
          <a:xfrm>
            <a:off x="1483400" y="2192850"/>
            <a:ext cx="3840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383" name="Google Shape;383;p24"/>
          <p:cNvGrpSpPr/>
          <p:nvPr/>
        </p:nvGrpSpPr>
        <p:grpSpPr>
          <a:xfrm>
            <a:off x="-3556394" y="288000"/>
            <a:ext cx="22021576" cy="12711628"/>
            <a:chOff x="-1778197" y="144000"/>
            <a:chExt cx="11010788" cy="6355814"/>
          </a:xfrm>
        </p:grpSpPr>
        <p:sp>
          <p:nvSpPr>
            <p:cNvPr id="384" name="Google Shape;384;p24"/>
            <p:cNvSpPr/>
            <p:nvPr/>
          </p:nvSpPr>
          <p:spPr>
            <a:xfrm>
              <a:off x="6492175" y="144000"/>
              <a:ext cx="2740416" cy="792001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5" name="Google Shape;385;p24"/>
            <p:cNvSpPr/>
            <p:nvPr/>
          </p:nvSpPr>
          <p:spPr>
            <a:xfrm rot="-1950885" flipH="1">
              <a:off x="-1780116" y="5033425"/>
              <a:ext cx="2740322" cy="791974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86" name="Google Shape;386;p24"/>
          <p:cNvGrpSpPr/>
          <p:nvPr/>
        </p:nvGrpSpPr>
        <p:grpSpPr>
          <a:xfrm>
            <a:off x="17331087" y="4734575"/>
            <a:ext cx="549002" cy="817874"/>
            <a:chOff x="8665543" y="2367287"/>
            <a:chExt cx="274501" cy="408937"/>
          </a:xfrm>
        </p:grpSpPr>
        <p:sp>
          <p:nvSpPr>
            <p:cNvPr id="387" name="Google Shape;387;p24"/>
            <p:cNvSpPr/>
            <p:nvPr/>
          </p:nvSpPr>
          <p:spPr>
            <a:xfrm rot="-9609894">
              <a:off x="8678044" y="2379788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8" name="Google Shape;388;p24"/>
            <p:cNvSpPr/>
            <p:nvPr/>
          </p:nvSpPr>
          <p:spPr>
            <a:xfrm rot="-9607388">
              <a:off x="8781072" y="2651175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9" name="Google Shape;389;p24"/>
            <p:cNvSpPr/>
            <p:nvPr/>
          </p:nvSpPr>
          <p:spPr>
            <a:xfrm rot="-9607388">
              <a:off x="8892758" y="2728938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90" name="Google Shape;390;p24"/>
          <p:cNvSpPr txBox="1">
            <a:spLocks noGrp="1"/>
          </p:cNvSpPr>
          <p:nvPr>
            <p:ph type="subTitle" idx="6"/>
          </p:nvPr>
        </p:nvSpPr>
        <p:spPr>
          <a:xfrm>
            <a:off x="11845798" y="4742712"/>
            <a:ext cx="4611000" cy="11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4"/>
          <p:cNvSpPr txBox="1">
            <a:spLocks noGrp="1"/>
          </p:cNvSpPr>
          <p:nvPr>
            <p:ph type="subTitle" idx="7"/>
          </p:nvPr>
        </p:nvSpPr>
        <p:spPr>
          <a:xfrm>
            <a:off x="11845792" y="6378736"/>
            <a:ext cx="4611000" cy="11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24"/>
          <p:cNvSpPr txBox="1">
            <a:spLocks noGrp="1"/>
          </p:cNvSpPr>
          <p:nvPr>
            <p:ph type="subTitle" idx="8"/>
          </p:nvPr>
        </p:nvSpPr>
        <p:spPr>
          <a:xfrm>
            <a:off x="11845816" y="8014804"/>
            <a:ext cx="4611000" cy="11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4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b="1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714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5"/>
          <p:cNvSpPr/>
          <p:nvPr/>
        </p:nvSpPr>
        <p:spPr>
          <a:xfrm>
            <a:off x="12984350" y="288001"/>
            <a:ext cx="5480832" cy="1584002"/>
          </a:xfrm>
          <a:custGeom>
            <a:avLst/>
            <a:gdLst/>
            <a:ahLst/>
            <a:cxnLst/>
            <a:rect l="l" t="t" r="r" b="b"/>
            <a:pathLst>
              <a:path w="142972" h="41320" extrusionOk="0">
                <a:moveTo>
                  <a:pt x="139394" y="0"/>
                </a:moveTo>
                <a:cubicBezTo>
                  <a:pt x="137353" y="0"/>
                  <a:pt x="134363" y="799"/>
                  <a:pt x="132887" y="930"/>
                </a:cubicBezTo>
                <a:cubicBezTo>
                  <a:pt x="130256" y="1167"/>
                  <a:pt x="127625" y="1402"/>
                  <a:pt x="124992" y="1639"/>
                </a:cubicBezTo>
                <a:cubicBezTo>
                  <a:pt x="114469" y="2579"/>
                  <a:pt x="103943" y="3525"/>
                  <a:pt x="93420" y="4470"/>
                </a:cubicBezTo>
                <a:cubicBezTo>
                  <a:pt x="79914" y="5681"/>
                  <a:pt x="66278" y="6588"/>
                  <a:pt x="52856" y="8552"/>
                </a:cubicBezTo>
                <a:cubicBezTo>
                  <a:pt x="40550" y="10362"/>
                  <a:pt x="28518" y="11311"/>
                  <a:pt x="16552" y="15175"/>
                </a:cubicBezTo>
                <a:cubicBezTo>
                  <a:pt x="12125" y="16606"/>
                  <a:pt x="5700" y="17917"/>
                  <a:pt x="2640" y="21560"/>
                </a:cubicBezTo>
                <a:cubicBezTo>
                  <a:pt x="400" y="24225"/>
                  <a:pt x="1" y="28337"/>
                  <a:pt x="4261" y="29082"/>
                </a:cubicBezTo>
                <a:cubicBezTo>
                  <a:pt x="37840" y="34959"/>
                  <a:pt x="71830" y="41320"/>
                  <a:pt x="105999" y="41320"/>
                </a:cubicBezTo>
                <a:cubicBezTo>
                  <a:pt x="113316" y="41320"/>
                  <a:pt x="120640" y="41028"/>
                  <a:pt x="127971" y="40378"/>
                </a:cubicBezTo>
                <a:cubicBezTo>
                  <a:pt x="131372" y="40073"/>
                  <a:pt x="134893" y="39661"/>
                  <a:pt x="137808" y="37892"/>
                </a:cubicBezTo>
                <a:cubicBezTo>
                  <a:pt x="140726" y="36123"/>
                  <a:pt x="142880" y="32625"/>
                  <a:pt x="142029" y="29322"/>
                </a:cubicBezTo>
                <a:cubicBezTo>
                  <a:pt x="138368" y="28823"/>
                  <a:pt x="134678" y="28672"/>
                  <a:pt x="130981" y="28672"/>
                </a:cubicBezTo>
                <a:cubicBezTo>
                  <a:pt x="127578" y="28672"/>
                  <a:pt x="124169" y="28800"/>
                  <a:pt x="120771" y="28903"/>
                </a:cubicBezTo>
                <a:cubicBezTo>
                  <a:pt x="113062" y="28903"/>
                  <a:pt x="105353" y="29223"/>
                  <a:pt x="97639" y="29223"/>
                </a:cubicBezTo>
                <a:cubicBezTo>
                  <a:pt x="97134" y="29223"/>
                  <a:pt x="96630" y="29221"/>
                  <a:pt x="96126" y="29218"/>
                </a:cubicBezTo>
                <a:cubicBezTo>
                  <a:pt x="83136" y="29140"/>
                  <a:pt x="70181" y="28521"/>
                  <a:pt x="57214" y="27759"/>
                </a:cubicBezTo>
                <a:cubicBezTo>
                  <a:pt x="53230" y="27528"/>
                  <a:pt x="49240" y="27280"/>
                  <a:pt x="45279" y="26763"/>
                </a:cubicBezTo>
                <a:cubicBezTo>
                  <a:pt x="43039" y="26470"/>
                  <a:pt x="40793" y="26091"/>
                  <a:pt x="38695" y="25260"/>
                </a:cubicBezTo>
                <a:cubicBezTo>
                  <a:pt x="37850" y="24931"/>
                  <a:pt x="34865" y="23586"/>
                  <a:pt x="36229" y="22425"/>
                </a:cubicBezTo>
                <a:cubicBezTo>
                  <a:pt x="37629" y="21234"/>
                  <a:pt x="41457" y="20191"/>
                  <a:pt x="46864" y="19287"/>
                </a:cubicBezTo>
                <a:cubicBezTo>
                  <a:pt x="70177" y="15390"/>
                  <a:pt x="122933" y="14030"/>
                  <a:pt x="138113" y="14030"/>
                </a:cubicBezTo>
                <a:cubicBezTo>
                  <a:pt x="140766" y="14030"/>
                  <a:pt x="142271" y="14071"/>
                  <a:pt x="142272" y="14148"/>
                </a:cubicBezTo>
                <a:cubicBezTo>
                  <a:pt x="142260" y="11344"/>
                  <a:pt x="142252" y="8535"/>
                  <a:pt x="142244" y="5731"/>
                </a:cubicBezTo>
                <a:cubicBezTo>
                  <a:pt x="142238" y="3114"/>
                  <a:pt x="142972" y="1097"/>
                  <a:pt x="140807" y="210"/>
                </a:cubicBezTo>
                <a:cubicBezTo>
                  <a:pt x="140441" y="60"/>
                  <a:pt x="139953" y="0"/>
                  <a:pt x="1393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6" name="Google Shape;396;p25"/>
          <p:cNvSpPr txBox="1">
            <a:spLocks noGrp="1"/>
          </p:cNvSpPr>
          <p:nvPr>
            <p:ph type="title"/>
          </p:nvPr>
        </p:nvSpPr>
        <p:spPr>
          <a:xfrm>
            <a:off x="1440000" y="3978276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97" name="Google Shape;397;p25"/>
          <p:cNvSpPr txBox="1">
            <a:spLocks noGrp="1"/>
          </p:cNvSpPr>
          <p:nvPr>
            <p:ph type="subTitle" idx="1"/>
          </p:nvPr>
        </p:nvSpPr>
        <p:spPr>
          <a:xfrm>
            <a:off x="1440000" y="4588300"/>
            <a:ext cx="4611000" cy="11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25"/>
          <p:cNvSpPr txBox="1">
            <a:spLocks noGrp="1"/>
          </p:cNvSpPr>
          <p:nvPr>
            <p:ph type="title" idx="2"/>
          </p:nvPr>
        </p:nvSpPr>
        <p:spPr>
          <a:xfrm>
            <a:off x="6838538" y="3978276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99" name="Google Shape;399;p25"/>
          <p:cNvSpPr txBox="1">
            <a:spLocks noGrp="1"/>
          </p:cNvSpPr>
          <p:nvPr>
            <p:ph type="subTitle" idx="3"/>
          </p:nvPr>
        </p:nvSpPr>
        <p:spPr>
          <a:xfrm>
            <a:off x="6838542" y="4620632"/>
            <a:ext cx="4611000" cy="11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25"/>
          <p:cNvSpPr txBox="1">
            <a:spLocks noGrp="1"/>
          </p:cNvSpPr>
          <p:nvPr>
            <p:ph type="title" idx="4"/>
          </p:nvPr>
        </p:nvSpPr>
        <p:spPr>
          <a:xfrm>
            <a:off x="1440000" y="74419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01" name="Google Shape;401;p25"/>
          <p:cNvSpPr txBox="1">
            <a:spLocks noGrp="1"/>
          </p:cNvSpPr>
          <p:nvPr>
            <p:ph type="subTitle" idx="5"/>
          </p:nvPr>
        </p:nvSpPr>
        <p:spPr>
          <a:xfrm>
            <a:off x="1440000" y="8052004"/>
            <a:ext cx="4611000" cy="11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5"/>
          <p:cNvSpPr txBox="1">
            <a:spLocks noGrp="1"/>
          </p:cNvSpPr>
          <p:nvPr>
            <p:ph type="title" idx="6"/>
          </p:nvPr>
        </p:nvSpPr>
        <p:spPr>
          <a:xfrm>
            <a:off x="6838538" y="74419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03" name="Google Shape;403;p25"/>
          <p:cNvSpPr txBox="1">
            <a:spLocks noGrp="1"/>
          </p:cNvSpPr>
          <p:nvPr>
            <p:ph type="subTitle" idx="7"/>
          </p:nvPr>
        </p:nvSpPr>
        <p:spPr>
          <a:xfrm>
            <a:off x="6838542" y="8052004"/>
            <a:ext cx="4611000" cy="11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25"/>
          <p:cNvSpPr txBox="1">
            <a:spLocks noGrp="1"/>
          </p:cNvSpPr>
          <p:nvPr>
            <p:ph type="title" idx="8"/>
          </p:nvPr>
        </p:nvSpPr>
        <p:spPr>
          <a:xfrm>
            <a:off x="12237090" y="3978276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05" name="Google Shape;405;p25"/>
          <p:cNvSpPr txBox="1">
            <a:spLocks noGrp="1"/>
          </p:cNvSpPr>
          <p:nvPr>
            <p:ph type="subTitle" idx="9"/>
          </p:nvPr>
        </p:nvSpPr>
        <p:spPr>
          <a:xfrm>
            <a:off x="12237098" y="4620662"/>
            <a:ext cx="4611000" cy="11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25"/>
          <p:cNvSpPr txBox="1">
            <a:spLocks noGrp="1"/>
          </p:cNvSpPr>
          <p:nvPr>
            <p:ph type="title" idx="13"/>
          </p:nvPr>
        </p:nvSpPr>
        <p:spPr>
          <a:xfrm>
            <a:off x="12237090" y="74419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25"/>
          <p:cNvSpPr txBox="1">
            <a:spLocks noGrp="1"/>
          </p:cNvSpPr>
          <p:nvPr>
            <p:ph type="subTitle" idx="14"/>
          </p:nvPr>
        </p:nvSpPr>
        <p:spPr>
          <a:xfrm>
            <a:off x="12237098" y="8052004"/>
            <a:ext cx="4611000" cy="11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25"/>
          <p:cNvSpPr txBox="1">
            <a:spLocks noGrp="1"/>
          </p:cNvSpPr>
          <p:nvPr>
            <p:ph type="title" idx="15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b="1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cxnSp>
        <p:nvCxnSpPr>
          <p:cNvPr id="409" name="Google Shape;409;p25"/>
          <p:cNvCxnSpPr/>
          <p:nvPr/>
        </p:nvCxnSpPr>
        <p:spPr>
          <a:xfrm>
            <a:off x="1483400" y="2192850"/>
            <a:ext cx="3840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410" name="Google Shape;410;p25"/>
          <p:cNvGrpSpPr/>
          <p:nvPr/>
        </p:nvGrpSpPr>
        <p:grpSpPr>
          <a:xfrm>
            <a:off x="17331087" y="4734575"/>
            <a:ext cx="549002" cy="817874"/>
            <a:chOff x="8665543" y="2367287"/>
            <a:chExt cx="274501" cy="408937"/>
          </a:xfrm>
        </p:grpSpPr>
        <p:sp>
          <p:nvSpPr>
            <p:cNvPr id="411" name="Google Shape;411;p25"/>
            <p:cNvSpPr/>
            <p:nvPr/>
          </p:nvSpPr>
          <p:spPr>
            <a:xfrm rot="-9609894">
              <a:off x="8678044" y="2379788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2" name="Google Shape;412;p25"/>
            <p:cNvSpPr/>
            <p:nvPr/>
          </p:nvSpPr>
          <p:spPr>
            <a:xfrm rot="-9607388">
              <a:off x="8781072" y="2651175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3" name="Google Shape;413;p25"/>
            <p:cNvSpPr/>
            <p:nvPr/>
          </p:nvSpPr>
          <p:spPr>
            <a:xfrm rot="-9607388">
              <a:off x="8892758" y="2728938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14" name="Google Shape;414;p25"/>
          <p:cNvSpPr/>
          <p:nvPr/>
        </p:nvSpPr>
        <p:spPr>
          <a:xfrm>
            <a:off x="8529350" y="2777650"/>
            <a:ext cx="1229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5" name="Google Shape;415;p25"/>
          <p:cNvSpPr/>
          <p:nvPr/>
        </p:nvSpPr>
        <p:spPr>
          <a:xfrm>
            <a:off x="13927900" y="2777650"/>
            <a:ext cx="1229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6" name="Google Shape;416;p25"/>
          <p:cNvSpPr/>
          <p:nvPr/>
        </p:nvSpPr>
        <p:spPr>
          <a:xfrm>
            <a:off x="3130800" y="6266750"/>
            <a:ext cx="1229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7" name="Google Shape;417;p25"/>
          <p:cNvSpPr/>
          <p:nvPr/>
        </p:nvSpPr>
        <p:spPr>
          <a:xfrm>
            <a:off x="8529350" y="6266750"/>
            <a:ext cx="1229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8" name="Google Shape;418;p25"/>
          <p:cNvSpPr/>
          <p:nvPr/>
        </p:nvSpPr>
        <p:spPr>
          <a:xfrm>
            <a:off x="3130800" y="2777650"/>
            <a:ext cx="1229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9" name="Google Shape;419;p25"/>
          <p:cNvSpPr/>
          <p:nvPr/>
        </p:nvSpPr>
        <p:spPr>
          <a:xfrm>
            <a:off x="13927900" y="6266750"/>
            <a:ext cx="1229400" cy="1229400"/>
          </a:xfrm>
          <a:prstGeom prst="roundRect">
            <a:avLst>
              <a:gd name="adj" fmla="val 16667"/>
            </a:avLst>
          </a:prstGeom>
          <a:solidFill>
            <a:srgbClr val="A6A6FF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623230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26"/>
          <p:cNvGrpSpPr/>
          <p:nvPr/>
        </p:nvGrpSpPr>
        <p:grpSpPr>
          <a:xfrm>
            <a:off x="-4162180" y="-481330"/>
            <a:ext cx="23887104" cy="11919484"/>
            <a:chOff x="-2081090" y="-240665"/>
            <a:chExt cx="11943552" cy="5959742"/>
          </a:xfrm>
        </p:grpSpPr>
        <p:sp>
          <p:nvSpPr>
            <p:cNvPr id="422" name="Google Shape;422;p26"/>
            <p:cNvSpPr/>
            <p:nvPr/>
          </p:nvSpPr>
          <p:spPr>
            <a:xfrm>
              <a:off x="-158025" y="4248400"/>
              <a:ext cx="2499750" cy="710200"/>
            </a:xfrm>
            <a:custGeom>
              <a:avLst/>
              <a:gdLst/>
              <a:ahLst/>
              <a:cxnLst/>
              <a:rect l="l" t="t" r="r" b="b"/>
              <a:pathLst>
                <a:path w="99990" h="28408" extrusionOk="0">
                  <a:moveTo>
                    <a:pt x="1" y="0"/>
                  </a:moveTo>
                  <a:lnTo>
                    <a:pt x="1" y="22151"/>
                  </a:lnTo>
                  <a:cubicBezTo>
                    <a:pt x="2255" y="22115"/>
                    <a:pt x="4506" y="22076"/>
                    <a:pt x="6763" y="22040"/>
                  </a:cubicBezTo>
                  <a:cubicBezTo>
                    <a:pt x="7522" y="22026"/>
                    <a:pt x="8282" y="22013"/>
                    <a:pt x="9042" y="22013"/>
                  </a:cubicBezTo>
                  <a:cubicBezTo>
                    <a:pt x="10553" y="22013"/>
                    <a:pt x="12064" y="22065"/>
                    <a:pt x="13562" y="22271"/>
                  </a:cubicBezTo>
                  <a:cubicBezTo>
                    <a:pt x="16779" y="22717"/>
                    <a:pt x="19853" y="23858"/>
                    <a:pt x="22972" y="24779"/>
                  </a:cubicBezTo>
                  <a:cubicBezTo>
                    <a:pt x="32711" y="27657"/>
                    <a:pt x="42881" y="28408"/>
                    <a:pt x="53075" y="28408"/>
                  </a:cubicBezTo>
                  <a:cubicBezTo>
                    <a:pt x="57153" y="28408"/>
                    <a:pt x="61234" y="28287"/>
                    <a:pt x="65293" y="28135"/>
                  </a:cubicBezTo>
                  <a:cubicBezTo>
                    <a:pt x="73771" y="27817"/>
                    <a:pt x="82247" y="27374"/>
                    <a:pt x="90719" y="26927"/>
                  </a:cubicBezTo>
                  <a:cubicBezTo>
                    <a:pt x="92745" y="26824"/>
                    <a:pt x="94837" y="26701"/>
                    <a:pt x="96662" y="25814"/>
                  </a:cubicBezTo>
                  <a:cubicBezTo>
                    <a:pt x="98481" y="24927"/>
                    <a:pt x="99990" y="23061"/>
                    <a:pt x="99820" y="21032"/>
                  </a:cubicBezTo>
                  <a:cubicBezTo>
                    <a:pt x="99697" y="19635"/>
                    <a:pt x="98813" y="18413"/>
                    <a:pt x="97792" y="17453"/>
                  </a:cubicBezTo>
                  <a:cubicBezTo>
                    <a:pt x="94882" y="14730"/>
                    <a:pt x="90831" y="13637"/>
                    <a:pt x="86911" y="12934"/>
                  </a:cubicBezTo>
                  <a:cubicBezTo>
                    <a:pt x="71782" y="10216"/>
                    <a:pt x="56210" y="11823"/>
                    <a:pt x="40916" y="10256"/>
                  </a:cubicBezTo>
                  <a:cubicBezTo>
                    <a:pt x="28474" y="8975"/>
                    <a:pt x="16371" y="5594"/>
                    <a:pt x="4515" y="1722"/>
                  </a:cubicBezTo>
                  <a:cubicBezTo>
                    <a:pt x="3315" y="1328"/>
                    <a:pt x="1714" y="6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3" name="Google Shape;423;p26"/>
            <p:cNvSpPr/>
            <p:nvPr/>
          </p:nvSpPr>
          <p:spPr>
            <a:xfrm rot="-1450420" flipH="1">
              <a:off x="-2026300" y="445881"/>
              <a:ext cx="3574267" cy="1032990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4" name="Google Shape;424;p26"/>
            <p:cNvSpPr/>
            <p:nvPr/>
          </p:nvSpPr>
          <p:spPr>
            <a:xfrm rot="1450318">
              <a:off x="7312643" y="4510942"/>
              <a:ext cx="2511317" cy="725790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25" name="Google Shape;425;p26"/>
          <p:cNvSpPr/>
          <p:nvPr/>
        </p:nvSpPr>
        <p:spPr>
          <a:xfrm>
            <a:off x="1439700" y="1846876"/>
            <a:ext cx="15408000" cy="2858400"/>
          </a:xfrm>
          <a:prstGeom prst="roundRect">
            <a:avLst>
              <a:gd name="adj" fmla="val 16667"/>
            </a:avLst>
          </a:prstGeom>
          <a:solidFill>
            <a:srgbClr val="A6A6FF">
              <a:alpha val="480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6" name="Google Shape;426;p26"/>
          <p:cNvSpPr/>
          <p:nvPr/>
        </p:nvSpPr>
        <p:spPr>
          <a:xfrm>
            <a:off x="1439700" y="5630026"/>
            <a:ext cx="15408000" cy="2858400"/>
          </a:xfrm>
          <a:prstGeom prst="roundRect">
            <a:avLst>
              <a:gd name="adj" fmla="val 16667"/>
            </a:avLst>
          </a:prstGeom>
          <a:solidFill>
            <a:srgbClr val="A6A6FF">
              <a:alpha val="480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7" name="Google Shape;427;p26"/>
          <p:cNvSpPr txBox="1">
            <a:spLocks noGrp="1"/>
          </p:cNvSpPr>
          <p:nvPr>
            <p:ph type="title" hasCustomPrompt="1"/>
          </p:nvPr>
        </p:nvSpPr>
        <p:spPr>
          <a:xfrm>
            <a:off x="3852600" y="2229776"/>
            <a:ext cx="10582800" cy="165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9pPr>
          </a:lstStyle>
          <a:p>
            <a:r>
              <a:t>xx%</a:t>
            </a:r>
          </a:p>
        </p:txBody>
      </p:sp>
      <p:sp>
        <p:nvSpPr>
          <p:cNvPr id="428" name="Google Shape;428;p26"/>
          <p:cNvSpPr txBox="1">
            <a:spLocks noGrp="1"/>
          </p:cNvSpPr>
          <p:nvPr>
            <p:ph type="subTitle" idx="1"/>
          </p:nvPr>
        </p:nvSpPr>
        <p:spPr>
          <a:xfrm>
            <a:off x="3852600" y="3641830"/>
            <a:ext cx="105828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26"/>
          <p:cNvSpPr txBox="1">
            <a:spLocks noGrp="1"/>
          </p:cNvSpPr>
          <p:nvPr>
            <p:ph type="title" idx="2" hasCustomPrompt="1"/>
          </p:nvPr>
        </p:nvSpPr>
        <p:spPr>
          <a:xfrm>
            <a:off x="3852600" y="5754758"/>
            <a:ext cx="10582800" cy="165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9pPr>
          </a:lstStyle>
          <a:p>
            <a:r>
              <a:t>xx%</a:t>
            </a:r>
          </a:p>
        </p:txBody>
      </p:sp>
      <p:sp>
        <p:nvSpPr>
          <p:cNvPr id="430" name="Google Shape;430;p26"/>
          <p:cNvSpPr txBox="1">
            <a:spLocks noGrp="1"/>
          </p:cNvSpPr>
          <p:nvPr>
            <p:ph type="subTitle" idx="3"/>
          </p:nvPr>
        </p:nvSpPr>
        <p:spPr>
          <a:xfrm>
            <a:off x="3852600" y="7166814"/>
            <a:ext cx="105828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1" name="Google Shape;431;p26"/>
          <p:cNvGrpSpPr/>
          <p:nvPr/>
        </p:nvGrpSpPr>
        <p:grpSpPr>
          <a:xfrm>
            <a:off x="617687" y="516834"/>
            <a:ext cx="16486706" cy="6860464"/>
            <a:chOff x="308843" y="258417"/>
            <a:chExt cx="8243353" cy="3430232"/>
          </a:xfrm>
        </p:grpSpPr>
        <p:sp>
          <p:nvSpPr>
            <p:cNvPr id="432" name="Google Shape;432;p26"/>
            <p:cNvSpPr/>
            <p:nvPr/>
          </p:nvSpPr>
          <p:spPr>
            <a:xfrm rot="-1867721">
              <a:off x="8446161" y="336444"/>
              <a:ext cx="89368" cy="8936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3" name="Google Shape;433;p26"/>
            <p:cNvSpPr/>
            <p:nvPr/>
          </p:nvSpPr>
          <p:spPr>
            <a:xfrm rot="-1883416">
              <a:off x="8227898" y="266182"/>
              <a:ext cx="41470" cy="4147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4" name="Google Shape;434;p26"/>
            <p:cNvSpPr/>
            <p:nvPr/>
          </p:nvSpPr>
          <p:spPr>
            <a:xfrm rot="-1883416">
              <a:off x="8097220" y="304183"/>
              <a:ext cx="41470" cy="4147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5" name="Google Shape;435;p26"/>
            <p:cNvSpPr/>
            <p:nvPr/>
          </p:nvSpPr>
          <p:spPr>
            <a:xfrm rot="-9609894">
              <a:off x="321344" y="3292213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6" name="Google Shape;436;p26"/>
            <p:cNvSpPr/>
            <p:nvPr/>
          </p:nvSpPr>
          <p:spPr>
            <a:xfrm rot="-9607388">
              <a:off x="424372" y="3563600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7" name="Google Shape;437;p26"/>
            <p:cNvSpPr/>
            <p:nvPr/>
          </p:nvSpPr>
          <p:spPr>
            <a:xfrm rot="-9607388">
              <a:off x="536058" y="3641363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950725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7"/>
          <p:cNvSpPr txBox="1">
            <a:spLocks noGrp="1"/>
          </p:cNvSpPr>
          <p:nvPr>
            <p:ph type="ctrTitle"/>
          </p:nvPr>
        </p:nvSpPr>
        <p:spPr>
          <a:xfrm>
            <a:off x="6032400" y="1080000"/>
            <a:ext cx="6223800" cy="25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440" name="Google Shape;440;p27"/>
          <p:cNvSpPr txBox="1">
            <a:spLocks noGrp="1"/>
          </p:cNvSpPr>
          <p:nvPr>
            <p:ph type="subTitle" idx="1"/>
          </p:nvPr>
        </p:nvSpPr>
        <p:spPr>
          <a:xfrm>
            <a:off x="6032100" y="8254200"/>
            <a:ext cx="62238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441" name="Google Shape;441;p27"/>
          <p:cNvSpPr txBox="1"/>
          <p:nvPr/>
        </p:nvSpPr>
        <p:spPr>
          <a:xfrm>
            <a:off x="6032100" y="7064750"/>
            <a:ext cx="6223800" cy="13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2000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 This presentation template was created by </a:t>
            </a:r>
            <a:r>
              <a:rPr lang="en" sz="2000" b="1" u="sng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000" b="1" u="sng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" sz="2000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including icons from </a:t>
            </a:r>
            <a:r>
              <a:rPr lang="en" sz="2000" b="1" u="sng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000" b="1" u="sng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,</a:t>
            </a:r>
            <a:r>
              <a:rPr lang="en" sz="20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2000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infographics &amp; images by </a:t>
            </a:r>
            <a:r>
              <a:rPr lang="en" sz="2000" b="1" u="sng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2000" b="1" u="sng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2000" b="1" u="sng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42" name="Google Shape;442;p27"/>
          <p:cNvSpPr txBox="1">
            <a:spLocks noGrp="1"/>
          </p:cNvSpPr>
          <p:nvPr>
            <p:ph type="subTitle" idx="2"/>
          </p:nvPr>
        </p:nvSpPr>
        <p:spPr>
          <a:xfrm>
            <a:off x="6032100" y="4524200"/>
            <a:ext cx="6223800" cy="23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grpSp>
        <p:nvGrpSpPr>
          <p:cNvPr id="443" name="Google Shape;443;p27"/>
          <p:cNvGrpSpPr/>
          <p:nvPr/>
        </p:nvGrpSpPr>
        <p:grpSpPr>
          <a:xfrm>
            <a:off x="-5048716" y="288000"/>
            <a:ext cx="24167216" cy="11351564"/>
            <a:chOff x="-2524358" y="144000"/>
            <a:chExt cx="12083608" cy="5675782"/>
          </a:xfrm>
        </p:grpSpPr>
        <p:sp>
          <p:nvSpPr>
            <p:cNvPr id="444" name="Google Shape;444;p27"/>
            <p:cNvSpPr/>
            <p:nvPr/>
          </p:nvSpPr>
          <p:spPr>
            <a:xfrm>
              <a:off x="6492175" y="144000"/>
              <a:ext cx="2740416" cy="792001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5" name="Google Shape;445;p27"/>
            <p:cNvSpPr/>
            <p:nvPr/>
          </p:nvSpPr>
          <p:spPr>
            <a:xfrm flipH="1">
              <a:off x="7059500" y="4010200"/>
              <a:ext cx="2499750" cy="710200"/>
            </a:xfrm>
            <a:custGeom>
              <a:avLst/>
              <a:gdLst/>
              <a:ahLst/>
              <a:cxnLst/>
              <a:rect l="l" t="t" r="r" b="b"/>
              <a:pathLst>
                <a:path w="99990" h="28408" extrusionOk="0">
                  <a:moveTo>
                    <a:pt x="1" y="0"/>
                  </a:moveTo>
                  <a:lnTo>
                    <a:pt x="1" y="22151"/>
                  </a:lnTo>
                  <a:cubicBezTo>
                    <a:pt x="2255" y="22115"/>
                    <a:pt x="4506" y="22076"/>
                    <a:pt x="6763" y="22040"/>
                  </a:cubicBezTo>
                  <a:cubicBezTo>
                    <a:pt x="7522" y="22026"/>
                    <a:pt x="8282" y="22013"/>
                    <a:pt x="9042" y="22013"/>
                  </a:cubicBezTo>
                  <a:cubicBezTo>
                    <a:pt x="10553" y="22013"/>
                    <a:pt x="12064" y="22065"/>
                    <a:pt x="13562" y="22271"/>
                  </a:cubicBezTo>
                  <a:cubicBezTo>
                    <a:pt x="16779" y="22717"/>
                    <a:pt x="19853" y="23858"/>
                    <a:pt x="22972" y="24779"/>
                  </a:cubicBezTo>
                  <a:cubicBezTo>
                    <a:pt x="32711" y="27657"/>
                    <a:pt x="42881" y="28408"/>
                    <a:pt x="53075" y="28408"/>
                  </a:cubicBezTo>
                  <a:cubicBezTo>
                    <a:pt x="57153" y="28408"/>
                    <a:pt x="61234" y="28287"/>
                    <a:pt x="65293" y="28135"/>
                  </a:cubicBezTo>
                  <a:cubicBezTo>
                    <a:pt x="73771" y="27817"/>
                    <a:pt x="82247" y="27374"/>
                    <a:pt x="90719" y="26927"/>
                  </a:cubicBezTo>
                  <a:cubicBezTo>
                    <a:pt x="92745" y="26824"/>
                    <a:pt x="94837" y="26701"/>
                    <a:pt x="96662" y="25814"/>
                  </a:cubicBezTo>
                  <a:cubicBezTo>
                    <a:pt x="98481" y="24927"/>
                    <a:pt x="99990" y="23061"/>
                    <a:pt x="99820" y="21032"/>
                  </a:cubicBezTo>
                  <a:cubicBezTo>
                    <a:pt x="99697" y="19635"/>
                    <a:pt x="98813" y="18413"/>
                    <a:pt x="97792" y="17453"/>
                  </a:cubicBezTo>
                  <a:cubicBezTo>
                    <a:pt x="94882" y="14730"/>
                    <a:pt x="90831" y="13637"/>
                    <a:pt x="86911" y="12934"/>
                  </a:cubicBezTo>
                  <a:cubicBezTo>
                    <a:pt x="71782" y="10216"/>
                    <a:pt x="56210" y="11823"/>
                    <a:pt x="40916" y="10256"/>
                  </a:cubicBezTo>
                  <a:cubicBezTo>
                    <a:pt x="28474" y="8975"/>
                    <a:pt x="16371" y="5594"/>
                    <a:pt x="4515" y="1722"/>
                  </a:cubicBezTo>
                  <a:cubicBezTo>
                    <a:pt x="3315" y="1328"/>
                    <a:pt x="1714" y="6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6" name="Google Shape;446;p27"/>
            <p:cNvSpPr/>
            <p:nvPr/>
          </p:nvSpPr>
          <p:spPr>
            <a:xfrm rot="-1159729" flipH="1">
              <a:off x="-2338663" y="3120269"/>
              <a:ext cx="4861642" cy="1949895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7" name="Google Shape;447;p27"/>
            <p:cNvSpPr/>
            <p:nvPr/>
          </p:nvSpPr>
          <p:spPr>
            <a:xfrm>
              <a:off x="1723525" y="1826625"/>
              <a:ext cx="486900" cy="459475"/>
            </a:xfrm>
            <a:custGeom>
              <a:avLst/>
              <a:gdLst/>
              <a:ahLst/>
              <a:cxnLst/>
              <a:rect l="l" t="t" r="r" b="b"/>
              <a:pathLst>
                <a:path w="19476" h="18379" extrusionOk="0">
                  <a:moveTo>
                    <a:pt x="9435" y="1"/>
                  </a:moveTo>
                  <a:cubicBezTo>
                    <a:pt x="8500" y="1"/>
                    <a:pt x="7568" y="552"/>
                    <a:pt x="7244" y="1624"/>
                  </a:cubicBezTo>
                  <a:lnTo>
                    <a:pt x="6923" y="2680"/>
                  </a:lnTo>
                  <a:cubicBezTo>
                    <a:pt x="6630" y="3647"/>
                    <a:pt x="5741" y="4303"/>
                    <a:pt x="4740" y="4303"/>
                  </a:cubicBezTo>
                  <a:cubicBezTo>
                    <a:pt x="4701" y="4303"/>
                    <a:pt x="4661" y="4302"/>
                    <a:pt x="4622" y="4300"/>
                  </a:cubicBezTo>
                  <a:lnTo>
                    <a:pt x="3047" y="4221"/>
                  </a:lnTo>
                  <a:cubicBezTo>
                    <a:pt x="3006" y="4219"/>
                    <a:pt x="2965" y="4218"/>
                    <a:pt x="2924" y="4218"/>
                  </a:cubicBezTo>
                  <a:cubicBezTo>
                    <a:pt x="1106" y="4218"/>
                    <a:pt x="0" y="6275"/>
                    <a:pt x="1051" y="7800"/>
                  </a:cubicBezTo>
                  <a:lnTo>
                    <a:pt x="2278" y="9581"/>
                  </a:lnTo>
                  <a:cubicBezTo>
                    <a:pt x="2705" y="10201"/>
                    <a:pt x="2800" y="10989"/>
                    <a:pt x="2532" y="11692"/>
                  </a:cubicBezTo>
                  <a:lnTo>
                    <a:pt x="1761" y="13712"/>
                  </a:lnTo>
                  <a:cubicBezTo>
                    <a:pt x="1170" y="15263"/>
                    <a:pt x="2360" y="16817"/>
                    <a:pt x="3885" y="16817"/>
                  </a:cubicBezTo>
                  <a:cubicBezTo>
                    <a:pt x="4101" y="16817"/>
                    <a:pt x="4324" y="16785"/>
                    <a:pt x="4550" y="16718"/>
                  </a:cubicBezTo>
                  <a:lnTo>
                    <a:pt x="6621" y="16100"/>
                  </a:lnTo>
                  <a:cubicBezTo>
                    <a:pt x="6835" y="16036"/>
                    <a:pt x="7054" y="16005"/>
                    <a:pt x="7272" y="16005"/>
                  </a:cubicBezTo>
                  <a:cubicBezTo>
                    <a:pt x="7788" y="16005"/>
                    <a:pt x="8296" y="16180"/>
                    <a:pt x="8707" y="16512"/>
                  </a:cubicBezTo>
                  <a:lnTo>
                    <a:pt x="10390" y="17870"/>
                  </a:lnTo>
                  <a:cubicBezTo>
                    <a:pt x="10826" y="18221"/>
                    <a:pt x="11324" y="18379"/>
                    <a:pt x="11812" y="18379"/>
                  </a:cubicBezTo>
                  <a:cubicBezTo>
                    <a:pt x="12975" y="18379"/>
                    <a:pt x="14076" y="17479"/>
                    <a:pt x="14110" y="16146"/>
                  </a:cubicBezTo>
                  <a:lnTo>
                    <a:pt x="14162" y="13985"/>
                  </a:lnTo>
                  <a:cubicBezTo>
                    <a:pt x="14182" y="13233"/>
                    <a:pt x="14568" y="12538"/>
                    <a:pt x="15199" y="12126"/>
                  </a:cubicBezTo>
                  <a:lnTo>
                    <a:pt x="17724" y="10479"/>
                  </a:lnTo>
                  <a:cubicBezTo>
                    <a:pt x="19476" y="9335"/>
                    <a:pt x="18897" y="6634"/>
                    <a:pt x="16831" y="6308"/>
                  </a:cubicBezTo>
                  <a:lnTo>
                    <a:pt x="14610" y="5958"/>
                  </a:lnTo>
                  <a:cubicBezTo>
                    <a:pt x="13830" y="5834"/>
                    <a:pt x="13163" y="5310"/>
                    <a:pt x="12858" y="4576"/>
                  </a:cubicBezTo>
                  <a:lnTo>
                    <a:pt x="11542" y="1410"/>
                  </a:lnTo>
                  <a:cubicBezTo>
                    <a:pt x="11148" y="463"/>
                    <a:pt x="10290" y="1"/>
                    <a:pt x="9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8" name="Google Shape;448;p27"/>
            <p:cNvSpPr/>
            <p:nvPr/>
          </p:nvSpPr>
          <p:spPr>
            <a:xfrm>
              <a:off x="1486600" y="1609925"/>
              <a:ext cx="276559" cy="260982"/>
            </a:xfrm>
            <a:custGeom>
              <a:avLst/>
              <a:gdLst/>
              <a:ahLst/>
              <a:cxnLst/>
              <a:rect l="l" t="t" r="r" b="b"/>
              <a:pathLst>
                <a:path w="19476" h="18379" extrusionOk="0">
                  <a:moveTo>
                    <a:pt x="9435" y="1"/>
                  </a:moveTo>
                  <a:cubicBezTo>
                    <a:pt x="8500" y="1"/>
                    <a:pt x="7568" y="552"/>
                    <a:pt x="7244" y="1624"/>
                  </a:cubicBezTo>
                  <a:lnTo>
                    <a:pt x="6923" y="2680"/>
                  </a:lnTo>
                  <a:cubicBezTo>
                    <a:pt x="6630" y="3647"/>
                    <a:pt x="5741" y="4303"/>
                    <a:pt x="4740" y="4303"/>
                  </a:cubicBezTo>
                  <a:cubicBezTo>
                    <a:pt x="4701" y="4303"/>
                    <a:pt x="4661" y="4302"/>
                    <a:pt x="4622" y="4300"/>
                  </a:cubicBezTo>
                  <a:lnTo>
                    <a:pt x="3047" y="4221"/>
                  </a:lnTo>
                  <a:cubicBezTo>
                    <a:pt x="3006" y="4219"/>
                    <a:pt x="2965" y="4218"/>
                    <a:pt x="2924" y="4218"/>
                  </a:cubicBezTo>
                  <a:cubicBezTo>
                    <a:pt x="1106" y="4218"/>
                    <a:pt x="0" y="6275"/>
                    <a:pt x="1051" y="7800"/>
                  </a:cubicBezTo>
                  <a:lnTo>
                    <a:pt x="2278" y="9581"/>
                  </a:lnTo>
                  <a:cubicBezTo>
                    <a:pt x="2705" y="10201"/>
                    <a:pt x="2800" y="10989"/>
                    <a:pt x="2532" y="11692"/>
                  </a:cubicBezTo>
                  <a:lnTo>
                    <a:pt x="1761" y="13712"/>
                  </a:lnTo>
                  <a:cubicBezTo>
                    <a:pt x="1170" y="15263"/>
                    <a:pt x="2360" y="16817"/>
                    <a:pt x="3885" y="16817"/>
                  </a:cubicBezTo>
                  <a:cubicBezTo>
                    <a:pt x="4101" y="16817"/>
                    <a:pt x="4324" y="16785"/>
                    <a:pt x="4550" y="16718"/>
                  </a:cubicBezTo>
                  <a:lnTo>
                    <a:pt x="6621" y="16100"/>
                  </a:lnTo>
                  <a:cubicBezTo>
                    <a:pt x="6835" y="16036"/>
                    <a:pt x="7054" y="16005"/>
                    <a:pt x="7272" y="16005"/>
                  </a:cubicBezTo>
                  <a:cubicBezTo>
                    <a:pt x="7788" y="16005"/>
                    <a:pt x="8296" y="16180"/>
                    <a:pt x="8707" y="16512"/>
                  </a:cubicBezTo>
                  <a:lnTo>
                    <a:pt x="10390" y="17870"/>
                  </a:lnTo>
                  <a:cubicBezTo>
                    <a:pt x="10826" y="18221"/>
                    <a:pt x="11324" y="18379"/>
                    <a:pt x="11812" y="18379"/>
                  </a:cubicBezTo>
                  <a:cubicBezTo>
                    <a:pt x="12975" y="18379"/>
                    <a:pt x="14076" y="17479"/>
                    <a:pt x="14110" y="16146"/>
                  </a:cubicBezTo>
                  <a:lnTo>
                    <a:pt x="14162" y="13985"/>
                  </a:lnTo>
                  <a:cubicBezTo>
                    <a:pt x="14182" y="13233"/>
                    <a:pt x="14568" y="12538"/>
                    <a:pt x="15199" y="12126"/>
                  </a:cubicBezTo>
                  <a:lnTo>
                    <a:pt x="17724" y="10479"/>
                  </a:lnTo>
                  <a:cubicBezTo>
                    <a:pt x="19476" y="9335"/>
                    <a:pt x="18897" y="6634"/>
                    <a:pt x="16831" y="6308"/>
                  </a:cubicBezTo>
                  <a:lnTo>
                    <a:pt x="14610" y="5958"/>
                  </a:lnTo>
                  <a:cubicBezTo>
                    <a:pt x="13830" y="5834"/>
                    <a:pt x="13163" y="5310"/>
                    <a:pt x="12858" y="4576"/>
                  </a:cubicBezTo>
                  <a:lnTo>
                    <a:pt x="11542" y="1410"/>
                  </a:lnTo>
                  <a:cubicBezTo>
                    <a:pt x="11148" y="463"/>
                    <a:pt x="10290" y="1"/>
                    <a:pt x="9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449" name="Google Shape;449;p27"/>
          <p:cNvGrpSpPr/>
          <p:nvPr/>
        </p:nvGrpSpPr>
        <p:grpSpPr>
          <a:xfrm>
            <a:off x="2475050" y="3348851"/>
            <a:ext cx="13589400" cy="3436550"/>
            <a:chOff x="1237525" y="1674425"/>
            <a:chExt cx="6794700" cy="1718275"/>
          </a:xfrm>
        </p:grpSpPr>
        <p:sp>
          <p:nvSpPr>
            <p:cNvPr id="450" name="Google Shape;450;p27"/>
            <p:cNvSpPr/>
            <p:nvPr/>
          </p:nvSpPr>
          <p:spPr>
            <a:xfrm>
              <a:off x="7942825" y="330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1" name="Google Shape;451;p27"/>
            <p:cNvSpPr/>
            <p:nvPr/>
          </p:nvSpPr>
          <p:spPr>
            <a:xfrm>
              <a:off x="7808600" y="3121075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2" name="Google Shape;452;p27"/>
            <p:cNvSpPr/>
            <p:nvPr/>
          </p:nvSpPr>
          <p:spPr>
            <a:xfrm>
              <a:off x="7966825" y="2988675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3" name="Google Shape;453;p27"/>
            <p:cNvSpPr/>
            <p:nvPr/>
          </p:nvSpPr>
          <p:spPr>
            <a:xfrm>
              <a:off x="7577725" y="330330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4" name="Google Shape;454;p27"/>
            <p:cNvSpPr/>
            <p:nvPr/>
          </p:nvSpPr>
          <p:spPr>
            <a:xfrm>
              <a:off x="1503150" y="2088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5" name="Google Shape;455;p27"/>
            <p:cNvSpPr/>
            <p:nvPr/>
          </p:nvSpPr>
          <p:spPr>
            <a:xfrm>
              <a:off x="1368925" y="1906325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6" name="Google Shape;456;p27"/>
            <p:cNvSpPr/>
            <p:nvPr/>
          </p:nvSpPr>
          <p:spPr>
            <a:xfrm>
              <a:off x="1946275" y="1674425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7" name="Google Shape;457;p27"/>
            <p:cNvSpPr/>
            <p:nvPr/>
          </p:nvSpPr>
          <p:spPr>
            <a:xfrm>
              <a:off x="1237525" y="187090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8181712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"/>
          <p:cNvSpPr/>
          <p:nvPr/>
        </p:nvSpPr>
        <p:spPr>
          <a:xfrm rot="10800000">
            <a:off x="13102458" y="8975721"/>
            <a:ext cx="5963400" cy="1694242"/>
          </a:xfrm>
          <a:custGeom>
            <a:avLst/>
            <a:gdLst/>
            <a:ahLst/>
            <a:cxnLst/>
            <a:rect l="l" t="t" r="r" b="b"/>
            <a:pathLst>
              <a:path w="76962" h="21864" extrusionOk="0">
                <a:moveTo>
                  <a:pt x="0" y="0"/>
                </a:moveTo>
                <a:lnTo>
                  <a:pt x="0" y="17049"/>
                </a:lnTo>
                <a:cubicBezTo>
                  <a:pt x="1735" y="17023"/>
                  <a:pt x="3468" y="16992"/>
                  <a:pt x="5205" y="16963"/>
                </a:cubicBezTo>
                <a:cubicBezTo>
                  <a:pt x="5784" y="16953"/>
                  <a:pt x="6364" y="16943"/>
                  <a:pt x="6944" y="16943"/>
                </a:cubicBezTo>
                <a:cubicBezTo>
                  <a:pt x="8112" y="16943"/>
                  <a:pt x="9281" y="16983"/>
                  <a:pt x="10439" y="17142"/>
                </a:cubicBezTo>
                <a:cubicBezTo>
                  <a:pt x="12915" y="17485"/>
                  <a:pt x="15281" y="18362"/>
                  <a:pt x="17682" y="19071"/>
                </a:cubicBezTo>
                <a:cubicBezTo>
                  <a:pt x="25179" y="21286"/>
                  <a:pt x="33007" y="21864"/>
                  <a:pt x="40854" y="21864"/>
                </a:cubicBezTo>
                <a:cubicBezTo>
                  <a:pt x="43991" y="21864"/>
                  <a:pt x="47132" y="21771"/>
                  <a:pt x="50256" y="21654"/>
                </a:cubicBezTo>
                <a:cubicBezTo>
                  <a:pt x="56780" y="21410"/>
                  <a:pt x="63304" y="21068"/>
                  <a:pt x="69825" y="20725"/>
                </a:cubicBezTo>
                <a:cubicBezTo>
                  <a:pt x="71384" y="20645"/>
                  <a:pt x="72993" y="20550"/>
                  <a:pt x="74398" y="19868"/>
                </a:cubicBezTo>
                <a:cubicBezTo>
                  <a:pt x="75799" y="19184"/>
                  <a:pt x="76961" y="17749"/>
                  <a:pt x="76828" y="16192"/>
                </a:cubicBezTo>
                <a:cubicBezTo>
                  <a:pt x="76735" y="15116"/>
                  <a:pt x="76054" y="14173"/>
                  <a:pt x="75268" y="13434"/>
                </a:cubicBezTo>
                <a:cubicBezTo>
                  <a:pt x="73029" y="11338"/>
                  <a:pt x="69911" y="10498"/>
                  <a:pt x="66895" y="9955"/>
                </a:cubicBezTo>
                <a:cubicBezTo>
                  <a:pt x="55250" y="7864"/>
                  <a:pt x="43262" y="9103"/>
                  <a:pt x="31493" y="7894"/>
                </a:cubicBezTo>
                <a:cubicBezTo>
                  <a:pt x="21915" y="6910"/>
                  <a:pt x="12599" y="4307"/>
                  <a:pt x="3474" y="1328"/>
                </a:cubicBezTo>
                <a:cubicBezTo>
                  <a:pt x="2549" y="1023"/>
                  <a:pt x="1319" y="475"/>
                  <a:pt x="0" y="0"/>
                </a:cubicBezTo>
                <a:close/>
              </a:path>
            </a:pathLst>
          </a:custGeom>
          <a:solidFill>
            <a:srgbClr val="4B43A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0" name="Google Shape;460;p28"/>
          <p:cNvSpPr/>
          <p:nvPr/>
        </p:nvSpPr>
        <p:spPr>
          <a:xfrm rot="-1159776" flipH="1">
            <a:off x="-2212591" y="6169032"/>
            <a:ext cx="9772574" cy="2824348"/>
          </a:xfrm>
          <a:custGeom>
            <a:avLst/>
            <a:gdLst/>
            <a:ahLst/>
            <a:cxnLst/>
            <a:rect l="l" t="t" r="r" b="b"/>
            <a:pathLst>
              <a:path w="142972" h="41320" extrusionOk="0">
                <a:moveTo>
                  <a:pt x="139394" y="0"/>
                </a:moveTo>
                <a:cubicBezTo>
                  <a:pt x="137353" y="0"/>
                  <a:pt x="134363" y="799"/>
                  <a:pt x="132887" y="930"/>
                </a:cubicBezTo>
                <a:cubicBezTo>
                  <a:pt x="130256" y="1167"/>
                  <a:pt x="127625" y="1402"/>
                  <a:pt x="124992" y="1639"/>
                </a:cubicBezTo>
                <a:cubicBezTo>
                  <a:pt x="114469" y="2579"/>
                  <a:pt x="103943" y="3525"/>
                  <a:pt x="93420" y="4470"/>
                </a:cubicBezTo>
                <a:cubicBezTo>
                  <a:pt x="79914" y="5681"/>
                  <a:pt x="66278" y="6588"/>
                  <a:pt x="52856" y="8552"/>
                </a:cubicBezTo>
                <a:cubicBezTo>
                  <a:pt x="40550" y="10362"/>
                  <a:pt x="28518" y="11311"/>
                  <a:pt x="16552" y="15175"/>
                </a:cubicBezTo>
                <a:cubicBezTo>
                  <a:pt x="12125" y="16606"/>
                  <a:pt x="5700" y="17917"/>
                  <a:pt x="2640" y="21560"/>
                </a:cubicBezTo>
                <a:cubicBezTo>
                  <a:pt x="400" y="24225"/>
                  <a:pt x="1" y="28337"/>
                  <a:pt x="4261" y="29082"/>
                </a:cubicBezTo>
                <a:cubicBezTo>
                  <a:pt x="37840" y="34959"/>
                  <a:pt x="71830" y="41320"/>
                  <a:pt x="105999" y="41320"/>
                </a:cubicBezTo>
                <a:cubicBezTo>
                  <a:pt x="113316" y="41320"/>
                  <a:pt x="120640" y="41028"/>
                  <a:pt x="127971" y="40378"/>
                </a:cubicBezTo>
                <a:cubicBezTo>
                  <a:pt x="131372" y="40073"/>
                  <a:pt x="134893" y="39661"/>
                  <a:pt x="137808" y="37892"/>
                </a:cubicBezTo>
                <a:cubicBezTo>
                  <a:pt x="140726" y="36123"/>
                  <a:pt x="142880" y="32625"/>
                  <a:pt x="142029" y="29322"/>
                </a:cubicBezTo>
                <a:cubicBezTo>
                  <a:pt x="138368" y="28823"/>
                  <a:pt x="134678" y="28672"/>
                  <a:pt x="130981" y="28672"/>
                </a:cubicBezTo>
                <a:cubicBezTo>
                  <a:pt x="127578" y="28672"/>
                  <a:pt x="124169" y="28800"/>
                  <a:pt x="120771" y="28903"/>
                </a:cubicBezTo>
                <a:cubicBezTo>
                  <a:pt x="113062" y="28903"/>
                  <a:pt x="105353" y="29223"/>
                  <a:pt x="97639" y="29223"/>
                </a:cubicBezTo>
                <a:cubicBezTo>
                  <a:pt x="97134" y="29223"/>
                  <a:pt x="96630" y="29221"/>
                  <a:pt x="96126" y="29218"/>
                </a:cubicBezTo>
                <a:cubicBezTo>
                  <a:pt x="83136" y="29140"/>
                  <a:pt x="70181" y="28521"/>
                  <a:pt x="57214" y="27759"/>
                </a:cubicBezTo>
                <a:cubicBezTo>
                  <a:pt x="53230" y="27528"/>
                  <a:pt x="49240" y="27280"/>
                  <a:pt x="45279" y="26763"/>
                </a:cubicBezTo>
                <a:cubicBezTo>
                  <a:pt x="43039" y="26470"/>
                  <a:pt x="40793" y="26091"/>
                  <a:pt x="38695" y="25260"/>
                </a:cubicBezTo>
                <a:cubicBezTo>
                  <a:pt x="37850" y="24931"/>
                  <a:pt x="34865" y="23586"/>
                  <a:pt x="36229" y="22425"/>
                </a:cubicBezTo>
                <a:cubicBezTo>
                  <a:pt x="37629" y="21234"/>
                  <a:pt x="41457" y="20191"/>
                  <a:pt x="46864" y="19287"/>
                </a:cubicBezTo>
                <a:cubicBezTo>
                  <a:pt x="70177" y="15390"/>
                  <a:pt x="122933" y="14030"/>
                  <a:pt x="138113" y="14030"/>
                </a:cubicBezTo>
                <a:cubicBezTo>
                  <a:pt x="140766" y="14030"/>
                  <a:pt x="142271" y="14071"/>
                  <a:pt x="142272" y="14148"/>
                </a:cubicBezTo>
                <a:cubicBezTo>
                  <a:pt x="142260" y="11344"/>
                  <a:pt x="142252" y="8535"/>
                  <a:pt x="142244" y="5731"/>
                </a:cubicBezTo>
                <a:cubicBezTo>
                  <a:pt x="142238" y="3114"/>
                  <a:pt x="142972" y="1097"/>
                  <a:pt x="140807" y="210"/>
                </a:cubicBezTo>
                <a:cubicBezTo>
                  <a:pt x="140441" y="60"/>
                  <a:pt x="139953" y="0"/>
                  <a:pt x="1393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1" name="Google Shape;461;p28"/>
          <p:cNvSpPr/>
          <p:nvPr/>
        </p:nvSpPr>
        <p:spPr>
          <a:xfrm rot="1190106">
            <a:off x="817540" y="9412350"/>
            <a:ext cx="178596" cy="17859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2" name="Google Shape;462;p28"/>
          <p:cNvSpPr/>
          <p:nvPr/>
        </p:nvSpPr>
        <p:spPr>
          <a:xfrm rot="1192612">
            <a:off x="707139" y="8965229"/>
            <a:ext cx="82942" cy="8294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3" name="Google Shape;463;p28"/>
          <p:cNvSpPr/>
          <p:nvPr/>
        </p:nvSpPr>
        <p:spPr>
          <a:xfrm rot="1192612">
            <a:off x="483767" y="8809703"/>
            <a:ext cx="82942" cy="8294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4" name="Google Shape;464;p28"/>
          <p:cNvSpPr/>
          <p:nvPr/>
        </p:nvSpPr>
        <p:spPr>
          <a:xfrm rot="-9609894">
            <a:off x="17356088" y="3276276"/>
            <a:ext cx="178596" cy="17859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5" name="Google Shape;465;p28"/>
          <p:cNvSpPr/>
          <p:nvPr/>
        </p:nvSpPr>
        <p:spPr>
          <a:xfrm rot="-9607388">
            <a:off x="17562145" y="3819051"/>
            <a:ext cx="82942" cy="8294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6" name="Google Shape;466;p28"/>
          <p:cNvSpPr/>
          <p:nvPr/>
        </p:nvSpPr>
        <p:spPr>
          <a:xfrm rot="-9607388">
            <a:off x="17785517" y="3974577"/>
            <a:ext cx="82942" cy="8294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7" name="Google Shape;467;p28"/>
          <p:cNvSpPr/>
          <p:nvPr/>
        </p:nvSpPr>
        <p:spPr>
          <a:xfrm rot="-1664092">
            <a:off x="14306612" y="-236512"/>
            <a:ext cx="5480716" cy="1583968"/>
          </a:xfrm>
          <a:custGeom>
            <a:avLst/>
            <a:gdLst/>
            <a:ahLst/>
            <a:cxnLst/>
            <a:rect l="l" t="t" r="r" b="b"/>
            <a:pathLst>
              <a:path w="142972" h="41320" extrusionOk="0">
                <a:moveTo>
                  <a:pt x="139394" y="0"/>
                </a:moveTo>
                <a:cubicBezTo>
                  <a:pt x="137353" y="0"/>
                  <a:pt x="134363" y="799"/>
                  <a:pt x="132887" y="930"/>
                </a:cubicBezTo>
                <a:cubicBezTo>
                  <a:pt x="130256" y="1167"/>
                  <a:pt x="127625" y="1402"/>
                  <a:pt x="124992" y="1639"/>
                </a:cubicBezTo>
                <a:cubicBezTo>
                  <a:pt x="114469" y="2579"/>
                  <a:pt x="103943" y="3525"/>
                  <a:pt x="93420" y="4470"/>
                </a:cubicBezTo>
                <a:cubicBezTo>
                  <a:pt x="79914" y="5681"/>
                  <a:pt x="66278" y="6588"/>
                  <a:pt x="52856" y="8552"/>
                </a:cubicBezTo>
                <a:cubicBezTo>
                  <a:pt x="40550" y="10362"/>
                  <a:pt x="28518" y="11311"/>
                  <a:pt x="16552" y="15175"/>
                </a:cubicBezTo>
                <a:cubicBezTo>
                  <a:pt x="12125" y="16606"/>
                  <a:pt x="5700" y="17917"/>
                  <a:pt x="2640" y="21560"/>
                </a:cubicBezTo>
                <a:cubicBezTo>
                  <a:pt x="400" y="24225"/>
                  <a:pt x="1" y="28337"/>
                  <a:pt x="4261" y="29082"/>
                </a:cubicBezTo>
                <a:cubicBezTo>
                  <a:pt x="37840" y="34959"/>
                  <a:pt x="71830" y="41320"/>
                  <a:pt x="105999" y="41320"/>
                </a:cubicBezTo>
                <a:cubicBezTo>
                  <a:pt x="113316" y="41320"/>
                  <a:pt x="120640" y="41028"/>
                  <a:pt x="127971" y="40378"/>
                </a:cubicBezTo>
                <a:cubicBezTo>
                  <a:pt x="131372" y="40073"/>
                  <a:pt x="134893" y="39661"/>
                  <a:pt x="137808" y="37892"/>
                </a:cubicBezTo>
                <a:cubicBezTo>
                  <a:pt x="140726" y="36123"/>
                  <a:pt x="142880" y="32625"/>
                  <a:pt x="142029" y="29322"/>
                </a:cubicBezTo>
                <a:cubicBezTo>
                  <a:pt x="138368" y="28823"/>
                  <a:pt x="134678" y="28672"/>
                  <a:pt x="130981" y="28672"/>
                </a:cubicBezTo>
                <a:cubicBezTo>
                  <a:pt x="127578" y="28672"/>
                  <a:pt x="124169" y="28800"/>
                  <a:pt x="120771" y="28903"/>
                </a:cubicBezTo>
                <a:cubicBezTo>
                  <a:pt x="113062" y="28903"/>
                  <a:pt x="105353" y="29223"/>
                  <a:pt x="97639" y="29223"/>
                </a:cubicBezTo>
                <a:cubicBezTo>
                  <a:pt x="97134" y="29223"/>
                  <a:pt x="96630" y="29221"/>
                  <a:pt x="96126" y="29218"/>
                </a:cubicBezTo>
                <a:cubicBezTo>
                  <a:pt x="83136" y="29140"/>
                  <a:pt x="70181" y="28521"/>
                  <a:pt x="57214" y="27759"/>
                </a:cubicBezTo>
                <a:cubicBezTo>
                  <a:pt x="53230" y="27528"/>
                  <a:pt x="49240" y="27280"/>
                  <a:pt x="45279" y="26763"/>
                </a:cubicBezTo>
                <a:cubicBezTo>
                  <a:pt x="43039" y="26470"/>
                  <a:pt x="40793" y="26091"/>
                  <a:pt x="38695" y="25260"/>
                </a:cubicBezTo>
                <a:cubicBezTo>
                  <a:pt x="37850" y="24931"/>
                  <a:pt x="34865" y="23586"/>
                  <a:pt x="36229" y="22425"/>
                </a:cubicBezTo>
                <a:cubicBezTo>
                  <a:pt x="37629" y="21234"/>
                  <a:pt x="41457" y="20191"/>
                  <a:pt x="46864" y="19287"/>
                </a:cubicBezTo>
                <a:cubicBezTo>
                  <a:pt x="70177" y="15390"/>
                  <a:pt x="122933" y="14030"/>
                  <a:pt x="138113" y="14030"/>
                </a:cubicBezTo>
                <a:cubicBezTo>
                  <a:pt x="140766" y="14030"/>
                  <a:pt x="142271" y="14071"/>
                  <a:pt x="142272" y="14148"/>
                </a:cubicBezTo>
                <a:cubicBezTo>
                  <a:pt x="142260" y="11344"/>
                  <a:pt x="142252" y="8535"/>
                  <a:pt x="142244" y="5731"/>
                </a:cubicBezTo>
                <a:cubicBezTo>
                  <a:pt x="142238" y="3114"/>
                  <a:pt x="142972" y="1097"/>
                  <a:pt x="140807" y="210"/>
                </a:cubicBezTo>
                <a:cubicBezTo>
                  <a:pt x="140441" y="60"/>
                  <a:pt x="139953" y="0"/>
                  <a:pt x="1393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371623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715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395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6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910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"/>
          <p:cNvSpPr txBox="1">
            <a:spLocks noGrp="1"/>
          </p:cNvSpPr>
          <p:nvPr>
            <p:ph type="body" idx="1"/>
          </p:nvPr>
        </p:nvSpPr>
        <p:spPr>
          <a:xfrm>
            <a:off x="1440000" y="2237694"/>
            <a:ext cx="15408000" cy="7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icksand"/>
              <a:buAutoNum type="arabicPeriod"/>
              <a:defRPr sz="2200">
                <a:solidFill>
                  <a:schemeClr val="lt1"/>
                </a:solidFill>
              </a:defRPr>
            </a:lvl1pPr>
            <a:lvl2pPr marL="1828800" lvl="1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lphaLcPeriod"/>
              <a:defRPr>
                <a:solidFill>
                  <a:schemeClr val="lt1"/>
                </a:solidFill>
              </a:defRPr>
            </a:lvl2pPr>
            <a:lvl3pPr marL="2743200" lvl="2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romanLcPeriod"/>
              <a:defRPr>
                <a:solidFill>
                  <a:schemeClr val="lt1"/>
                </a:solidFill>
              </a:defRPr>
            </a:lvl3pPr>
            <a:lvl4pPr marL="3657600" lvl="3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  <a:defRPr>
                <a:solidFill>
                  <a:schemeClr val="lt1"/>
                </a:solidFill>
              </a:defRPr>
            </a:lvl4pPr>
            <a:lvl5pPr marL="4572000" lvl="4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lphaLcPeriod"/>
              <a:defRPr>
                <a:solidFill>
                  <a:schemeClr val="lt1"/>
                </a:solidFill>
              </a:defRPr>
            </a:lvl5pPr>
            <a:lvl6pPr marL="5486400" lvl="5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romanLcPeriod"/>
              <a:defRPr>
                <a:solidFill>
                  <a:schemeClr val="lt1"/>
                </a:solidFill>
              </a:defRPr>
            </a:lvl6pPr>
            <a:lvl7pPr marL="6400800" lvl="6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  <a:defRPr>
                <a:solidFill>
                  <a:schemeClr val="lt1"/>
                </a:solidFill>
              </a:defRPr>
            </a:lvl7pPr>
            <a:lvl8pPr marL="7315200" lvl="7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lphaLcPeriod"/>
              <a:defRPr>
                <a:solidFill>
                  <a:schemeClr val="lt1"/>
                </a:solidFill>
              </a:defRPr>
            </a:lvl8pPr>
            <a:lvl9pPr marL="8229600" lvl="8" indent="-635000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lt1"/>
              </a:buClr>
              <a:buSzPts val="1400"/>
              <a:buAutoNum type="romanLcPeriod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b="1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54" name="Google Shape;54;p4"/>
          <p:cNvGrpSpPr/>
          <p:nvPr/>
        </p:nvGrpSpPr>
        <p:grpSpPr>
          <a:xfrm>
            <a:off x="-1000291" y="1080000"/>
            <a:ext cx="20845246" cy="10764680"/>
            <a:chOff x="-500146" y="540000"/>
            <a:chExt cx="10422623" cy="5382340"/>
          </a:xfrm>
        </p:grpSpPr>
        <p:sp>
          <p:nvSpPr>
            <p:cNvPr id="55" name="Google Shape;55;p4"/>
            <p:cNvSpPr/>
            <p:nvPr/>
          </p:nvSpPr>
          <p:spPr>
            <a:xfrm flipH="1">
              <a:off x="5348175" y="540000"/>
              <a:ext cx="4007200" cy="415475"/>
            </a:xfrm>
            <a:custGeom>
              <a:avLst/>
              <a:gdLst/>
              <a:ahLst/>
              <a:cxnLst/>
              <a:rect l="l" t="t" r="r" b="b"/>
              <a:pathLst>
                <a:path w="160288" h="16619" extrusionOk="0">
                  <a:moveTo>
                    <a:pt x="0" y="0"/>
                  </a:moveTo>
                  <a:lnTo>
                    <a:pt x="0" y="16619"/>
                  </a:lnTo>
                  <a:cubicBezTo>
                    <a:pt x="4724" y="15366"/>
                    <a:pt x="9706" y="14976"/>
                    <a:pt x="14605" y="14699"/>
                  </a:cubicBezTo>
                  <a:cubicBezTo>
                    <a:pt x="27128" y="13995"/>
                    <a:pt x="39674" y="13874"/>
                    <a:pt x="52216" y="13874"/>
                  </a:cubicBezTo>
                  <a:cubicBezTo>
                    <a:pt x="53334" y="13874"/>
                    <a:pt x="54452" y="13875"/>
                    <a:pt x="55570" y="13876"/>
                  </a:cubicBezTo>
                  <a:cubicBezTo>
                    <a:pt x="60927" y="13883"/>
                    <a:pt x="66285" y="13905"/>
                    <a:pt x="71644" y="13905"/>
                  </a:cubicBezTo>
                  <a:cubicBezTo>
                    <a:pt x="83348" y="13905"/>
                    <a:pt x="95052" y="13801"/>
                    <a:pt x="106741" y="13210"/>
                  </a:cubicBezTo>
                  <a:cubicBezTo>
                    <a:pt x="115224" y="12783"/>
                    <a:pt x="123694" y="12099"/>
                    <a:pt x="132117" y="11011"/>
                  </a:cubicBezTo>
                  <a:cubicBezTo>
                    <a:pt x="139529" y="10054"/>
                    <a:pt x="148336" y="9561"/>
                    <a:pt x="155052" y="6020"/>
                  </a:cubicBezTo>
                  <a:cubicBezTo>
                    <a:pt x="160288" y="3258"/>
                    <a:pt x="151589" y="2098"/>
                    <a:pt x="149807" y="1911"/>
                  </a:cubicBezTo>
                  <a:cubicBezTo>
                    <a:pt x="144673" y="1387"/>
                    <a:pt x="139518" y="1163"/>
                    <a:pt x="134362" y="1135"/>
                  </a:cubicBezTo>
                  <a:cubicBezTo>
                    <a:pt x="133986" y="1133"/>
                    <a:pt x="133609" y="1132"/>
                    <a:pt x="133233" y="1132"/>
                  </a:cubicBezTo>
                  <a:cubicBezTo>
                    <a:pt x="123305" y="1132"/>
                    <a:pt x="113389" y="1825"/>
                    <a:pt x="103477" y="2343"/>
                  </a:cubicBezTo>
                  <a:cubicBezTo>
                    <a:pt x="91426" y="2974"/>
                    <a:pt x="79359" y="3290"/>
                    <a:pt x="67293" y="3290"/>
                  </a:cubicBezTo>
                  <a:cubicBezTo>
                    <a:pt x="62007" y="3290"/>
                    <a:pt x="56721" y="3229"/>
                    <a:pt x="51436" y="3108"/>
                  </a:cubicBezTo>
                  <a:cubicBezTo>
                    <a:pt x="47084" y="3007"/>
                    <a:pt x="0" y="1456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" name="Google Shape;56;p4"/>
            <p:cNvSpPr/>
            <p:nvPr/>
          </p:nvSpPr>
          <p:spPr>
            <a:xfrm rot="1159836">
              <a:off x="7128134" y="4699060"/>
              <a:ext cx="2740504" cy="792027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" name="Google Shape;57;p4"/>
            <p:cNvSpPr/>
            <p:nvPr/>
          </p:nvSpPr>
          <p:spPr>
            <a:xfrm rot="10800000" flipH="1">
              <a:off x="-500146" y="4821085"/>
              <a:ext cx="2981700" cy="847121"/>
            </a:xfrm>
            <a:custGeom>
              <a:avLst/>
              <a:gdLst/>
              <a:ahLst/>
              <a:cxnLst/>
              <a:rect l="l" t="t" r="r" b="b"/>
              <a:pathLst>
                <a:path w="76962" h="21864" extrusionOk="0">
                  <a:moveTo>
                    <a:pt x="0" y="0"/>
                  </a:moveTo>
                  <a:lnTo>
                    <a:pt x="0" y="17049"/>
                  </a:lnTo>
                  <a:cubicBezTo>
                    <a:pt x="1735" y="17023"/>
                    <a:pt x="3468" y="16992"/>
                    <a:pt x="5205" y="16963"/>
                  </a:cubicBezTo>
                  <a:cubicBezTo>
                    <a:pt x="5784" y="16953"/>
                    <a:pt x="6364" y="16943"/>
                    <a:pt x="6944" y="16943"/>
                  </a:cubicBezTo>
                  <a:cubicBezTo>
                    <a:pt x="8112" y="16943"/>
                    <a:pt x="9281" y="16983"/>
                    <a:pt x="10439" y="17142"/>
                  </a:cubicBezTo>
                  <a:cubicBezTo>
                    <a:pt x="12915" y="17485"/>
                    <a:pt x="15281" y="18362"/>
                    <a:pt x="17682" y="19071"/>
                  </a:cubicBezTo>
                  <a:cubicBezTo>
                    <a:pt x="25179" y="21286"/>
                    <a:pt x="33007" y="21864"/>
                    <a:pt x="40854" y="21864"/>
                  </a:cubicBezTo>
                  <a:cubicBezTo>
                    <a:pt x="43991" y="21864"/>
                    <a:pt x="47132" y="21771"/>
                    <a:pt x="50256" y="21654"/>
                  </a:cubicBezTo>
                  <a:cubicBezTo>
                    <a:pt x="56780" y="21410"/>
                    <a:pt x="63304" y="21068"/>
                    <a:pt x="69825" y="20725"/>
                  </a:cubicBezTo>
                  <a:cubicBezTo>
                    <a:pt x="71384" y="20645"/>
                    <a:pt x="72993" y="20550"/>
                    <a:pt x="74398" y="19868"/>
                  </a:cubicBezTo>
                  <a:cubicBezTo>
                    <a:pt x="75799" y="19184"/>
                    <a:pt x="76961" y="17749"/>
                    <a:pt x="76828" y="16192"/>
                  </a:cubicBezTo>
                  <a:cubicBezTo>
                    <a:pt x="76735" y="15116"/>
                    <a:pt x="76054" y="14173"/>
                    <a:pt x="75268" y="13434"/>
                  </a:cubicBezTo>
                  <a:cubicBezTo>
                    <a:pt x="73029" y="11338"/>
                    <a:pt x="69911" y="10498"/>
                    <a:pt x="66895" y="9955"/>
                  </a:cubicBezTo>
                  <a:cubicBezTo>
                    <a:pt x="55250" y="7864"/>
                    <a:pt x="43262" y="9103"/>
                    <a:pt x="31493" y="7894"/>
                  </a:cubicBezTo>
                  <a:cubicBezTo>
                    <a:pt x="21915" y="6910"/>
                    <a:pt x="12599" y="4307"/>
                    <a:pt x="3474" y="1328"/>
                  </a:cubicBezTo>
                  <a:cubicBezTo>
                    <a:pt x="2549" y="1023"/>
                    <a:pt x="1319" y="475"/>
                    <a:pt x="0" y="0"/>
                  </a:cubicBezTo>
                  <a:close/>
                </a:path>
              </a:pathLst>
            </a:custGeom>
            <a:solidFill>
              <a:srgbClr val="4B4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8" name="Google Shape;58;p4"/>
          <p:cNvGrpSpPr/>
          <p:nvPr/>
        </p:nvGrpSpPr>
        <p:grpSpPr>
          <a:xfrm>
            <a:off x="17331087" y="4734575"/>
            <a:ext cx="549002" cy="817874"/>
            <a:chOff x="8665543" y="2367287"/>
            <a:chExt cx="274501" cy="408937"/>
          </a:xfrm>
        </p:grpSpPr>
        <p:sp>
          <p:nvSpPr>
            <p:cNvPr id="59" name="Google Shape;59;p4"/>
            <p:cNvSpPr/>
            <p:nvPr/>
          </p:nvSpPr>
          <p:spPr>
            <a:xfrm rot="-9609894">
              <a:off x="8678044" y="2379788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" name="Google Shape;60;p4"/>
            <p:cNvSpPr/>
            <p:nvPr/>
          </p:nvSpPr>
          <p:spPr>
            <a:xfrm rot="-9607388">
              <a:off x="8781072" y="2651175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" name="Google Shape;61;p4"/>
            <p:cNvSpPr/>
            <p:nvPr/>
          </p:nvSpPr>
          <p:spPr>
            <a:xfrm rot="-9607388">
              <a:off x="8892758" y="2728938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cxnSp>
        <p:nvCxnSpPr>
          <p:cNvPr id="62" name="Google Shape;62;p4"/>
          <p:cNvCxnSpPr/>
          <p:nvPr/>
        </p:nvCxnSpPr>
        <p:spPr>
          <a:xfrm>
            <a:off x="1483400" y="2192850"/>
            <a:ext cx="3840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252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092D6-F7E5-C28C-E24A-4E58B4DC7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88C071-0CC0-EA88-2D71-79DCCB97E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52444-3B21-9A75-C05F-7110F79B8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51BF2-8DED-CB89-33AC-37FE329B9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48346-FA21-1C4E-5843-C63B058EB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946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43B25-08F1-8E8A-1DF2-7943B08BB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12C67-F077-563A-F20E-3C15EE55A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5A939-A915-4A14-5B1F-31B8BFC01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7BCB3-8F9C-A611-6A4B-3A901926B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3A081-63AF-8DD3-E479-2E9CDCEA2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55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AA8A6-7B95-7C3C-2389-8EF5DF2E4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FE852-A3E7-2115-F64B-B7AD9D74A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A1D84-8C7D-468C-4FE3-3953B0F60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6B3C0-0AED-9FD9-16C8-C1F6F8BB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27C09-031D-0FC8-A4A4-FB30A47CD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67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C4B7D-C87F-C87C-03CB-1262D6547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32699-5DB0-D617-6446-E8FDFF0ED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0C5A62-24A0-6149-3660-DD7912EE4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6663D-D609-8AE8-BF02-991FA868C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425A4-A4BB-459A-9813-D7D0B0BED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CD760-0548-3216-2923-64178C80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23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76D0-7ED3-D465-44A3-34A4AA72E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F1E50-2302-EE2B-5BC5-40C1BE020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D710E-AF90-7796-EFF0-6DDC1C66C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62D8EF-8418-F4B0-9806-A4247EA23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EAEC60-CA5E-9DAB-5EC9-FBC028E277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D0B108-5239-B8E9-6EAD-B3A773A70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A5B9C5-F320-D66E-9A57-D453D4F12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A34792-14C2-7105-1958-E5E6E48F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36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67E1-90C6-9B4F-D3D1-F6EB18A83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374850-A8F8-2EC9-A1F1-1A042B0CE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710F2-8613-1150-01C7-8BC31FD3C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8456ED-DE5B-8716-37D3-E386AE3CC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930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EDE9BB-388E-F433-0A10-0BB54C6B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78DF7-BD38-38A7-811C-41D217AFD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60161-67A0-A856-96F4-C0D35E67C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51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69422-9851-B1B4-6C6E-924F6B885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3EA3D-B06B-186F-C180-B6B5B9E0F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BFA6F2-7F46-07DB-A770-6267B84DE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D4155-BBE5-394D-D944-F4DF55BEC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90FDB-6FAA-E267-DC92-4D087E31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553075-C5B3-51E8-A465-45484087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0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6F3E1-EB95-B6F5-B66C-DB99148C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02FD1-AE2A-8B21-294E-E68D7D550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448EE-AB91-06C4-D569-652B74B13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F3A7B-D024-51CF-6912-56F25AD07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B9A0D-A97D-DE95-B895-2A89D3958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8A9850-8831-286C-C252-A404A9661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567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992A7-58F0-15D6-BC30-576B77983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2DEEF-E379-80D5-D6D5-E1F1A4F4E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CEA26-050C-371B-A68D-F8E888C71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BB950-858B-B4A3-D236-09C1BEBAA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B1BE5-CDA7-7E1D-F0CF-C7BFF5B56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54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/>
          <p:nvPr/>
        </p:nvSpPr>
        <p:spPr>
          <a:xfrm rot="5400000">
            <a:off x="2673739" y="3141901"/>
            <a:ext cx="5528114" cy="6602182"/>
          </a:xfrm>
          <a:custGeom>
            <a:avLst/>
            <a:gdLst/>
            <a:ahLst/>
            <a:cxnLst/>
            <a:rect l="l" t="t" r="r" b="b"/>
            <a:pathLst>
              <a:path w="63931" h="55927" extrusionOk="0">
                <a:moveTo>
                  <a:pt x="57368" y="0"/>
                </a:moveTo>
                <a:cubicBezTo>
                  <a:pt x="57322" y="0"/>
                  <a:pt x="57277" y="1"/>
                  <a:pt x="57231" y="2"/>
                </a:cubicBezTo>
                <a:lnTo>
                  <a:pt x="6398" y="1055"/>
                </a:lnTo>
                <a:cubicBezTo>
                  <a:pt x="2843" y="1129"/>
                  <a:pt x="0" y="4032"/>
                  <a:pt x="0" y="7589"/>
                </a:cubicBezTo>
                <a:lnTo>
                  <a:pt x="0" y="47099"/>
                </a:lnTo>
                <a:cubicBezTo>
                  <a:pt x="0" y="50591"/>
                  <a:pt x="2748" y="53466"/>
                  <a:pt x="6237" y="53625"/>
                </a:cubicBezTo>
                <a:lnTo>
                  <a:pt x="56706" y="55919"/>
                </a:lnTo>
                <a:cubicBezTo>
                  <a:pt x="56807" y="55924"/>
                  <a:pt x="56907" y="55926"/>
                  <a:pt x="57006" y="55926"/>
                </a:cubicBezTo>
                <a:cubicBezTo>
                  <a:pt x="60572" y="55926"/>
                  <a:pt x="63506" y="53050"/>
                  <a:pt x="63536" y="49446"/>
                </a:cubicBezTo>
                <a:lnTo>
                  <a:pt x="63901" y="6591"/>
                </a:lnTo>
                <a:cubicBezTo>
                  <a:pt x="63930" y="2952"/>
                  <a:pt x="60987" y="0"/>
                  <a:pt x="57368" y="0"/>
                </a:cubicBezTo>
                <a:close/>
              </a:path>
            </a:pathLst>
          </a:custGeom>
          <a:solidFill>
            <a:srgbClr val="A6A6FF">
              <a:alpha val="480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" name="Google Shape;65;p5"/>
          <p:cNvSpPr/>
          <p:nvPr/>
        </p:nvSpPr>
        <p:spPr>
          <a:xfrm rot="5400000" flipH="1">
            <a:off x="10133803" y="3141869"/>
            <a:ext cx="5528114" cy="6602182"/>
          </a:xfrm>
          <a:custGeom>
            <a:avLst/>
            <a:gdLst/>
            <a:ahLst/>
            <a:cxnLst/>
            <a:rect l="l" t="t" r="r" b="b"/>
            <a:pathLst>
              <a:path w="63931" h="55927" extrusionOk="0">
                <a:moveTo>
                  <a:pt x="57368" y="0"/>
                </a:moveTo>
                <a:cubicBezTo>
                  <a:pt x="57322" y="0"/>
                  <a:pt x="57277" y="1"/>
                  <a:pt x="57231" y="2"/>
                </a:cubicBezTo>
                <a:lnTo>
                  <a:pt x="6398" y="1055"/>
                </a:lnTo>
                <a:cubicBezTo>
                  <a:pt x="2843" y="1129"/>
                  <a:pt x="0" y="4032"/>
                  <a:pt x="0" y="7589"/>
                </a:cubicBezTo>
                <a:lnTo>
                  <a:pt x="0" y="47099"/>
                </a:lnTo>
                <a:cubicBezTo>
                  <a:pt x="0" y="50591"/>
                  <a:pt x="2748" y="53466"/>
                  <a:pt x="6237" y="53625"/>
                </a:cubicBezTo>
                <a:lnTo>
                  <a:pt x="56706" y="55919"/>
                </a:lnTo>
                <a:cubicBezTo>
                  <a:pt x="56807" y="55924"/>
                  <a:pt x="56907" y="55926"/>
                  <a:pt x="57006" y="55926"/>
                </a:cubicBezTo>
                <a:cubicBezTo>
                  <a:pt x="60572" y="55926"/>
                  <a:pt x="63506" y="53050"/>
                  <a:pt x="63536" y="49446"/>
                </a:cubicBezTo>
                <a:lnTo>
                  <a:pt x="63901" y="6591"/>
                </a:lnTo>
                <a:cubicBezTo>
                  <a:pt x="63930" y="2952"/>
                  <a:pt x="60987" y="0"/>
                  <a:pt x="57368" y="0"/>
                </a:cubicBezTo>
                <a:close/>
              </a:path>
            </a:pathLst>
          </a:custGeom>
          <a:solidFill>
            <a:srgbClr val="A6A6FF">
              <a:alpha val="480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1"/>
          </p:nvPr>
        </p:nvSpPr>
        <p:spPr>
          <a:xfrm>
            <a:off x="2755500" y="5384850"/>
            <a:ext cx="53646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2"/>
          </p:nvPr>
        </p:nvSpPr>
        <p:spPr>
          <a:xfrm>
            <a:off x="10215550" y="5384850"/>
            <a:ext cx="53646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Font typeface="Quicksand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3"/>
          </p:nvPr>
        </p:nvSpPr>
        <p:spPr>
          <a:xfrm>
            <a:off x="2755500" y="6167750"/>
            <a:ext cx="5364600" cy="2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subTitle" idx="4"/>
          </p:nvPr>
        </p:nvSpPr>
        <p:spPr>
          <a:xfrm>
            <a:off x="10215550" y="6167754"/>
            <a:ext cx="5364600" cy="2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b="1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71" name="Google Shape;71;p5"/>
          <p:cNvGrpSpPr/>
          <p:nvPr/>
        </p:nvGrpSpPr>
        <p:grpSpPr>
          <a:xfrm>
            <a:off x="455437" y="8798075"/>
            <a:ext cx="549002" cy="817874"/>
            <a:chOff x="227718" y="4399037"/>
            <a:chExt cx="274501" cy="408937"/>
          </a:xfrm>
        </p:grpSpPr>
        <p:sp>
          <p:nvSpPr>
            <p:cNvPr id="72" name="Google Shape;72;p5"/>
            <p:cNvSpPr/>
            <p:nvPr/>
          </p:nvSpPr>
          <p:spPr>
            <a:xfrm rot="-9609894">
              <a:off x="240219" y="4411538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" name="Google Shape;73;p5"/>
            <p:cNvSpPr/>
            <p:nvPr/>
          </p:nvSpPr>
          <p:spPr>
            <a:xfrm rot="-9607388">
              <a:off x="343247" y="4682925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" name="Google Shape;74;p5"/>
            <p:cNvSpPr/>
            <p:nvPr/>
          </p:nvSpPr>
          <p:spPr>
            <a:xfrm rot="-9607388">
              <a:off x="454933" y="4760688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75" name="Google Shape;75;p5"/>
          <p:cNvSpPr/>
          <p:nvPr/>
        </p:nvSpPr>
        <p:spPr>
          <a:xfrm>
            <a:off x="14624950" y="288000"/>
            <a:ext cx="3840228" cy="1109856"/>
          </a:xfrm>
          <a:custGeom>
            <a:avLst/>
            <a:gdLst/>
            <a:ahLst/>
            <a:cxnLst/>
            <a:rect l="l" t="t" r="r" b="b"/>
            <a:pathLst>
              <a:path w="142972" h="41320" extrusionOk="0">
                <a:moveTo>
                  <a:pt x="139394" y="0"/>
                </a:moveTo>
                <a:cubicBezTo>
                  <a:pt x="137353" y="0"/>
                  <a:pt x="134363" y="799"/>
                  <a:pt x="132887" y="930"/>
                </a:cubicBezTo>
                <a:cubicBezTo>
                  <a:pt x="130256" y="1167"/>
                  <a:pt x="127625" y="1402"/>
                  <a:pt x="124992" y="1639"/>
                </a:cubicBezTo>
                <a:cubicBezTo>
                  <a:pt x="114469" y="2579"/>
                  <a:pt x="103943" y="3525"/>
                  <a:pt x="93420" y="4470"/>
                </a:cubicBezTo>
                <a:cubicBezTo>
                  <a:pt x="79914" y="5681"/>
                  <a:pt x="66278" y="6588"/>
                  <a:pt x="52856" y="8552"/>
                </a:cubicBezTo>
                <a:cubicBezTo>
                  <a:pt x="40550" y="10362"/>
                  <a:pt x="28518" y="11311"/>
                  <a:pt x="16552" y="15175"/>
                </a:cubicBezTo>
                <a:cubicBezTo>
                  <a:pt x="12125" y="16606"/>
                  <a:pt x="5700" y="17917"/>
                  <a:pt x="2640" y="21560"/>
                </a:cubicBezTo>
                <a:cubicBezTo>
                  <a:pt x="400" y="24225"/>
                  <a:pt x="1" y="28337"/>
                  <a:pt x="4261" y="29082"/>
                </a:cubicBezTo>
                <a:cubicBezTo>
                  <a:pt x="37840" y="34959"/>
                  <a:pt x="71830" y="41320"/>
                  <a:pt x="105999" y="41320"/>
                </a:cubicBezTo>
                <a:cubicBezTo>
                  <a:pt x="113316" y="41320"/>
                  <a:pt x="120640" y="41028"/>
                  <a:pt x="127971" y="40378"/>
                </a:cubicBezTo>
                <a:cubicBezTo>
                  <a:pt x="131372" y="40073"/>
                  <a:pt x="134893" y="39661"/>
                  <a:pt x="137808" y="37892"/>
                </a:cubicBezTo>
                <a:cubicBezTo>
                  <a:pt x="140726" y="36123"/>
                  <a:pt x="142880" y="32625"/>
                  <a:pt x="142029" y="29322"/>
                </a:cubicBezTo>
                <a:cubicBezTo>
                  <a:pt x="138368" y="28823"/>
                  <a:pt x="134678" y="28672"/>
                  <a:pt x="130981" y="28672"/>
                </a:cubicBezTo>
                <a:cubicBezTo>
                  <a:pt x="127578" y="28672"/>
                  <a:pt x="124169" y="28800"/>
                  <a:pt x="120771" y="28903"/>
                </a:cubicBezTo>
                <a:cubicBezTo>
                  <a:pt x="113062" y="28903"/>
                  <a:pt x="105353" y="29223"/>
                  <a:pt x="97639" y="29223"/>
                </a:cubicBezTo>
                <a:cubicBezTo>
                  <a:pt x="97134" y="29223"/>
                  <a:pt x="96630" y="29221"/>
                  <a:pt x="96126" y="29218"/>
                </a:cubicBezTo>
                <a:cubicBezTo>
                  <a:pt x="83136" y="29140"/>
                  <a:pt x="70181" y="28521"/>
                  <a:pt x="57214" y="27759"/>
                </a:cubicBezTo>
                <a:cubicBezTo>
                  <a:pt x="53230" y="27528"/>
                  <a:pt x="49240" y="27280"/>
                  <a:pt x="45279" y="26763"/>
                </a:cubicBezTo>
                <a:cubicBezTo>
                  <a:pt x="43039" y="26470"/>
                  <a:pt x="40793" y="26091"/>
                  <a:pt x="38695" y="25260"/>
                </a:cubicBezTo>
                <a:cubicBezTo>
                  <a:pt x="37850" y="24931"/>
                  <a:pt x="34865" y="23586"/>
                  <a:pt x="36229" y="22425"/>
                </a:cubicBezTo>
                <a:cubicBezTo>
                  <a:pt x="37629" y="21234"/>
                  <a:pt x="41457" y="20191"/>
                  <a:pt x="46864" y="19287"/>
                </a:cubicBezTo>
                <a:cubicBezTo>
                  <a:pt x="70177" y="15390"/>
                  <a:pt x="122933" y="14030"/>
                  <a:pt x="138113" y="14030"/>
                </a:cubicBezTo>
                <a:cubicBezTo>
                  <a:pt x="140766" y="14030"/>
                  <a:pt x="142271" y="14071"/>
                  <a:pt x="142272" y="14148"/>
                </a:cubicBezTo>
                <a:cubicBezTo>
                  <a:pt x="142260" y="11344"/>
                  <a:pt x="142252" y="8535"/>
                  <a:pt x="142244" y="5731"/>
                </a:cubicBezTo>
                <a:cubicBezTo>
                  <a:pt x="142238" y="3114"/>
                  <a:pt x="142972" y="1097"/>
                  <a:pt x="140807" y="210"/>
                </a:cubicBezTo>
                <a:cubicBezTo>
                  <a:pt x="140441" y="60"/>
                  <a:pt x="139953" y="0"/>
                  <a:pt x="1393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804157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EC5DC8-5E6C-3A4A-28EB-E4520D7D64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91DB66-D848-3EB9-119C-48C5EF955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E53EC-8B59-1914-EC02-7A75263B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A154F-86E7-A1B1-40CF-44710DEE0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E0AEB-00B7-D4CC-6EDD-3233EBAC9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92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416" tIns="64713" rIns="129416" bIns="64713" rtlCol="0" anchor="ctr"/>
          <a:lstStyle/>
          <a:p>
            <a:pPr algn="ctr" defTabSz="1294137" fontAlgn="base">
              <a:spcBef>
                <a:spcPct val="0"/>
              </a:spcBef>
              <a:spcAft>
                <a:spcPct val="0"/>
              </a:spcAft>
            </a:pPr>
            <a:endParaRPr lang="zh-CN" altLang="en-US" sz="25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55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7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370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017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494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898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317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10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b="1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cxnSp>
        <p:nvCxnSpPr>
          <p:cNvPr id="78" name="Google Shape;78;p6"/>
          <p:cNvCxnSpPr/>
          <p:nvPr/>
        </p:nvCxnSpPr>
        <p:spPr>
          <a:xfrm>
            <a:off x="1483400" y="2192850"/>
            <a:ext cx="3840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79" name="Google Shape;79;p6"/>
          <p:cNvGrpSpPr/>
          <p:nvPr/>
        </p:nvGrpSpPr>
        <p:grpSpPr>
          <a:xfrm>
            <a:off x="8770228" y="9573378"/>
            <a:ext cx="747500" cy="621812"/>
            <a:chOff x="4385114" y="4786689"/>
            <a:chExt cx="373750" cy="310906"/>
          </a:xfrm>
        </p:grpSpPr>
        <p:sp>
          <p:nvSpPr>
            <p:cNvPr id="80" name="Google Shape;80;p6"/>
            <p:cNvSpPr/>
            <p:nvPr/>
          </p:nvSpPr>
          <p:spPr>
            <a:xfrm rot="-4678349">
              <a:off x="4661284" y="4795009"/>
              <a:ext cx="89259" cy="8925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" name="Google Shape;81;p6"/>
            <p:cNvSpPr/>
            <p:nvPr/>
          </p:nvSpPr>
          <p:spPr>
            <a:xfrm rot="-4672576">
              <a:off x="4450820" y="4931042"/>
              <a:ext cx="41424" cy="4142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" name="Google Shape;82;p6"/>
            <p:cNvSpPr/>
            <p:nvPr/>
          </p:nvSpPr>
          <p:spPr>
            <a:xfrm rot="-4672576">
              <a:off x="4389002" y="5052283"/>
              <a:ext cx="41424" cy="4142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3" name="Google Shape;83;p6"/>
          <p:cNvSpPr/>
          <p:nvPr/>
        </p:nvSpPr>
        <p:spPr>
          <a:xfrm rot="1159836">
            <a:off x="14107496" y="-253729"/>
            <a:ext cx="5481008" cy="1584054"/>
          </a:xfrm>
          <a:custGeom>
            <a:avLst/>
            <a:gdLst/>
            <a:ahLst/>
            <a:cxnLst/>
            <a:rect l="l" t="t" r="r" b="b"/>
            <a:pathLst>
              <a:path w="142972" h="41320" extrusionOk="0">
                <a:moveTo>
                  <a:pt x="139394" y="0"/>
                </a:moveTo>
                <a:cubicBezTo>
                  <a:pt x="137353" y="0"/>
                  <a:pt x="134363" y="799"/>
                  <a:pt x="132887" y="930"/>
                </a:cubicBezTo>
                <a:cubicBezTo>
                  <a:pt x="130256" y="1167"/>
                  <a:pt x="127625" y="1402"/>
                  <a:pt x="124992" y="1639"/>
                </a:cubicBezTo>
                <a:cubicBezTo>
                  <a:pt x="114469" y="2579"/>
                  <a:pt x="103943" y="3525"/>
                  <a:pt x="93420" y="4470"/>
                </a:cubicBezTo>
                <a:cubicBezTo>
                  <a:pt x="79914" y="5681"/>
                  <a:pt x="66278" y="6588"/>
                  <a:pt x="52856" y="8552"/>
                </a:cubicBezTo>
                <a:cubicBezTo>
                  <a:pt x="40550" y="10362"/>
                  <a:pt x="28518" y="11311"/>
                  <a:pt x="16552" y="15175"/>
                </a:cubicBezTo>
                <a:cubicBezTo>
                  <a:pt x="12125" y="16606"/>
                  <a:pt x="5700" y="17917"/>
                  <a:pt x="2640" y="21560"/>
                </a:cubicBezTo>
                <a:cubicBezTo>
                  <a:pt x="400" y="24225"/>
                  <a:pt x="1" y="28337"/>
                  <a:pt x="4261" y="29082"/>
                </a:cubicBezTo>
                <a:cubicBezTo>
                  <a:pt x="37840" y="34959"/>
                  <a:pt x="71830" y="41320"/>
                  <a:pt x="105999" y="41320"/>
                </a:cubicBezTo>
                <a:cubicBezTo>
                  <a:pt x="113316" y="41320"/>
                  <a:pt x="120640" y="41028"/>
                  <a:pt x="127971" y="40378"/>
                </a:cubicBezTo>
                <a:cubicBezTo>
                  <a:pt x="131372" y="40073"/>
                  <a:pt x="134893" y="39661"/>
                  <a:pt x="137808" y="37892"/>
                </a:cubicBezTo>
                <a:cubicBezTo>
                  <a:pt x="140726" y="36123"/>
                  <a:pt x="142880" y="32625"/>
                  <a:pt x="142029" y="29322"/>
                </a:cubicBezTo>
                <a:cubicBezTo>
                  <a:pt x="138368" y="28823"/>
                  <a:pt x="134678" y="28672"/>
                  <a:pt x="130981" y="28672"/>
                </a:cubicBezTo>
                <a:cubicBezTo>
                  <a:pt x="127578" y="28672"/>
                  <a:pt x="124169" y="28800"/>
                  <a:pt x="120771" y="28903"/>
                </a:cubicBezTo>
                <a:cubicBezTo>
                  <a:pt x="113062" y="28903"/>
                  <a:pt x="105353" y="29223"/>
                  <a:pt x="97639" y="29223"/>
                </a:cubicBezTo>
                <a:cubicBezTo>
                  <a:pt x="97134" y="29223"/>
                  <a:pt x="96630" y="29221"/>
                  <a:pt x="96126" y="29218"/>
                </a:cubicBezTo>
                <a:cubicBezTo>
                  <a:pt x="83136" y="29140"/>
                  <a:pt x="70181" y="28521"/>
                  <a:pt x="57214" y="27759"/>
                </a:cubicBezTo>
                <a:cubicBezTo>
                  <a:pt x="53230" y="27528"/>
                  <a:pt x="49240" y="27280"/>
                  <a:pt x="45279" y="26763"/>
                </a:cubicBezTo>
                <a:cubicBezTo>
                  <a:pt x="43039" y="26470"/>
                  <a:pt x="40793" y="26091"/>
                  <a:pt x="38695" y="25260"/>
                </a:cubicBezTo>
                <a:cubicBezTo>
                  <a:pt x="37850" y="24931"/>
                  <a:pt x="34865" y="23586"/>
                  <a:pt x="36229" y="22425"/>
                </a:cubicBezTo>
                <a:cubicBezTo>
                  <a:pt x="37629" y="21234"/>
                  <a:pt x="41457" y="20191"/>
                  <a:pt x="46864" y="19287"/>
                </a:cubicBezTo>
                <a:cubicBezTo>
                  <a:pt x="70177" y="15390"/>
                  <a:pt x="122933" y="14030"/>
                  <a:pt x="138113" y="14030"/>
                </a:cubicBezTo>
                <a:cubicBezTo>
                  <a:pt x="140766" y="14030"/>
                  <a:pt x="142271" y="14071"/>
                  <a:pt x="142272" y="14148"/>
                </a:cubicBezTo>
                <a:cubicBezTo>
                  <a:pt x="142260" y="11344"/>
                  <a:pt x="142252" y="8535"/>
                  <a:pt x="142244" y="5731"/>
                </a:cubicBezTo>
                <a:cubicBezTo>
                  <a:pt x="142238" y="3114"/>
                  <a:pt x="142972" y="1097"/>
                  <a:pt x="140807" y="210"/>
                </a:cubicBezTo>
                <a:cubicBezTo>
                  <a:pt x="140441" y="60"/>
                  <a:pt x="139953" y="0"/>
                  <a:pt x="1393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41122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706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068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068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348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98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subTitle" idx="1"/>
          </p:nvPr>
        </p:nvSpPr>
        <p:spPr>
          <a:xfrm>
            <a:off x="3080276" y="3749600"/>
            <a:ext cx="63774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b="1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5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subTitle" idx="2"/>
          </p:nvPr>
        </p:nvSpPr>
        <p:spPr>
          <a:xfrm>
            <a:off x="3080276" y="4812850"/>
            <a:ext cx="63774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subTitle" idx="3"/>
          </p:nvPr>
        </p:nvSpPr>
        <p:spPr>
          <a:xfrm>
            <a:off x="3080276" y="5876100"/>
            <a:ext cx="63774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subTitle" idx="4"/>
          </p:nvPr>
        </p:nvSpPr>
        <p:spPr>
          <a:xfrm>
            <a:off x="3080276" y="6939350"/>
            <a:ext cx="63774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subTitle" idx="5"/>
          </p:nvPr>
        </p:nvSpPr>
        <p:spPr>
          <a:xfrm>
            <a:off x="3080276" y="8002600"/>
            <a:ext cx="63774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1" name="Google Shape;91;p7"/>
          <p:cNvCxnSpPr/>
          <p:nvPr/>
        </p:nvCxnSpPr>
        <p:spPr>
          <a:xfrm>
            <a:off x="1483400" y="2192850"/>
            <a:ext cx="3840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92" name="Google Shape;92;p7"/>
          <p:cNvGrpSpPr/>
          <p:nvPr/>
        </p:nvGrpSpPr>
        <p:grpSpPr>
          <a:xfrm>
            <a:off x="-3771149" y="249050"/>
            <a:ext cx="24487258" cy="11044188"/>
            <a:chOff x="-1885575" y="124525"/>
            <a:chExt cx="12243629" cy="5522094"/>
          </a:xfrm>
        </p:grpSpPr>
        <p:sp>
          <p:nvSpPr>
            <p:cNvPr id="93" name="Google Shape;93;p7"/>
            <p:cNvSpPr/>
            <p:nvPr/>
          </p:nvSpPr>
          <p:spPr>
            <a:xfrm>
              <a:off x="-1885575" y="124525"/>
              <a:ext cx="4007200" cy="415475"/>
            </a:xfrm>
            <a:custGeom>
              <a:avLst/>
              <a:gdLst/>
              <a:ahLst/>
              <a:cxnLst/>
              <a:rect l="l" t="t" r="r" b="b"/>
              <a:pathLst>
                <a:path w="160288" h="16619" extrusionOk="0">
                  <a:moveTo>
                    <a:pt x="0" y="0"/>
                  </a:moveTo>
                  <a:lnTo>
                    <a:pt x="0" y="16619"/>
                  </a:lnTo>
                  <a:cubicBezTo>
                    <a:pt x="4724" y="15366"/>
                    <a:pt x="9706" y="14976"/>
                    <a:pt x="14605" y="14699"/>
                  </a:cubicBezTo>
                  <a:cubicBezTo>
                    <a:pt x="27128" y="13995"/>
                    <a:pt x="39674" y="13874"/>
                    <a:pt x="52216" y="13874"/>
                  </a:cubicBezTo>
                  <a:cubicBezTo>
                    <a:pt x="53334" y="13874"/>
                    <a:pt x="54452" y="13875"/>
                    <a:pt x="55570" y="13876"/>
                  </a:cubicBezTo>
                  <a:cubicBezTo>
                    <a:pt x="60927" y="13883"/>
                    <a:pt x="66285" y="13905"/>
                    <a:pt x="71644" y="13905"/>
                  </a:cubicBezTo>
                  <a:cubicBezTo>
                    <a:pt x="83348" y="13905"/>
                    <a:pt x="95052" y="13801"/>
                    <a:pt x="106741" y="13210"/>
                  </a:cubicBezTo>
                  <a:cubicBezTo>
                    <a:pt x="115224" y="12783"/>
                    <a:pt x="123694" y="12099"/>
                    <a:pt x="132117" y="11011"/>
                  </a:cubicBezTo>
                  <a:cubicBezTo>
                    <a:pt x="139529" y="10054"/>
                    <a:pt x="148336" y="9561"/>
                    <a:pt x="155052" y="6020"/>
                  </a:cubicBezTo>
                  <a:cubicBezTo>
                    <a:pt x="160288" y="3258"/>
                    <a:pt x="151589" y="2098"/>
                    <a:pt x="149807" y="1911"/>
                  </a:cubicBezTo>
                  <a:cubicBezTo>
                    <a:pt x="144673" y="1387"/>
                    <a:pt x="139518" y="1163"/>
                    <a:pt x="134362" y="1135"/>
                  </a:cubicBezTo>
                  <a:cubicBezTo>
                    <a:pt x="133986" y="1133"/>
                    <a:pt x="133609" y="1132"/>
                    <a:pt x="133233" y="1132"/>
                  </a:cubicBezTo>
                  <a:cubicBezTo>
                    <a:pt x="123305" y="1132"/>
                    <a:pt x="113389" y="1825"/>
                    <a:pt x="103477" y="2343"/>
                  </a:cubicBezTo>
                  <a:cubicBezTo>
                    <a:pt x="91426" y="2974"/>
                    <a:pt x="79359" y="3290"/>
                    <a:pt x="67293" y="3290"/>
                  </a:cubicBezTo>
                  <a:cubicBezTo>
                    <a:pt x="62007" y="3290"/>
                    <a:pt x="56721" y="3229"/>
                    <a:pt x="51436" y="3108"/>
                  </a:cubicBezTo>
                  <a:cubicBezTo>
                    <a:pt x="47084" y="3007"/>
                    <a:pt x="0" y="1456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7"/>
            <p:cNvSpPr/>
            <p:nvPr/>
          </p:nvSpPr>
          <p:spPr>
            <a:xfrm rot="10800000" flipH="1">
              <a:off x="-1496971" y="4799498"/>
              <a:ext cx="2981700" cy="847121"/>
            </a:xfrm>
            <a:custGeom>
              <a:avLst/>
              <a:gdLst/>
              <a:ahLst/>
              <a:cxnLst/>
              <a:rect l="l" t="t" r="r" b="b"/>
              <a:pathLst>
                <a:path w="76962" h="21864" extrusionOk="0">
                  <a:moveTo>
                    <a:pt x="0" y="0"/>
                  </a:moveTo>
                  <a:lnTo>
                    <a:pt x="0" y="17049"/>
                  </a:lnTo>
                  <a:cubicBezTo>
                    <a:pt x="1735" y="17023"/>
                    <a:pt x="3468" y="16992"/>
                    <a:pt x="5205" y="16963"/>
                  </a:cubicBezTo>
                  <a:cubicBezTo>
                    <a:pt x="5784" y="16953"/>
                    <a:pt x="6364" y="16943"/>
                    <a:pt x="6944" y="16943"/>
                  </a:cubicBezTo>
                  <a:cubicBezTo>
                    <a:pt x="8112" y="16943"/>
                    <a:pt x="9281" y="16983"/>
                    <a:pt x="10439" y="17142"/>
                  </a:cubicBezTo>
                  <a:cubicBezTo>
                    <a:pt x="12915" y="17485"/>
                    <a:pt x="15281" y="18362"/>
                    <a:pt x="17682" y="19071"/>
                  </a:cubicBezTo>
                  <a:cubicBezTo>
                    <a:pt x="25179" y="21286"/>
                    <a:pt x="33007" y="21864"/>
                    <a:pt x="40854" y="21864"/>
                  </a:cubicBezTo>
                  <a:cubicBezTo>
                    <a:pt x="43991" y="21864"/>
                    <a:pt x="47132" y="21771"/>
                    <a:pt x="50256" y="21654"/>
                  </a:cubicBezTo>
                  <a:cubicBezTo>
                    <a:pt x="56780" y="21410"/>
                    <a:pt x="63304" y="21068"/>
                    <a:pt x="69825" y="20725"/>
                  </a:cubicBezTo>
                  <a:cubicBezTo>
                    <a:pt x="71384" y="20645"/>
                    <a:pt x="72993" y="20550"/>
                    <a:pt x="74398" y="19868"/>
                  </a:cubicBezTo>
                  <a:cubicBezTo>
                    <a:pt x="75799" y="19184"/>
                    <a:pt x="76961" y="17749"/>
                    <a:pt x="76828" y="16192"/>
                  </a:cubicBezTo>
                  <a:cubicBezTo>
                    <a:pt x="76735" y="15116"/>
                    <a:pt x="76054" y="14173"/>
                    <a:pt x="75268" y="13434"/>
                  </a:cubicBezTo>
                  <a:cubicBezTo>
                    <a:pt x="73029" y="11338"/>
                    <a:pt x="69911" y="10498"/>
                    <a:pt x="66895" y="9955"/>
                  </a:cubicBezTo>
                  <a:cubicBezTo>
                    <a:pt x="55250" y="7864"/>
                    <a:pt x="43262" y="9103"/>
                    <a:pt x="31493" y="7894"/>
                  </a:cubicBezTo>
                  <a:cubicBezTo>
                    <a:pt x="21915" y="6910"/>
                    <a:pt x="12599" y="4307"/>
                    <a:pt x="3474" y="1328"/>
                  </a:cubicBezTo>
                  <a:cubicBezTo>
                    <a:pt x="2549" y="1023"/>
                    <a:pt x="1319" y="475"/>
                    <a:pt x="0" y="0"/>
                  </a:cubicBezTo>
                  <a:close/>
                </a:path>
              </a:pathLst>
            </a:custGeom>
            <a:solidFill>
              <a:srgbClr val="4B4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7"/>
            <p:cNvSpPr/>
            <p:nvPr/>
          </p:nvSpPr>
          <p:spPr>
            <a:xfrm rot="10800000">
              <a:off x="7376354" y="4668735"/>
              <a:ext cx="2981700" cy="847121"/>
            </a:xfrm>
            <a:custGeom>
              <a:avLst/>
              <a:gdLst/>
              <a:ahLst/>
              <a:cxnLst/>
              <a:rect l="l" t="t" r="r" b="b"/>
              <a:pathLst>
                <a:path w="76962" h="21864" extrusionOk="0">
                  <a:moveTo>
                    <a:pt x="0" y="0"/>
                  </a:moveTo>
                  <a:lnTo>
                    <a:pt x="0" y="17049"/>
                  </a:lnTo>
                  <a:cubicBezTo>
                    <a:pt x="1735" y="17023"/>
                    <a:pt x="3468" y="16992"/>
                    <a:pt x="5205" y="16963"/>
                  </a:cubicBezTo>
                  <a:cubicBezTo>
                    <a:pt x="5784" y="16953"/>
                    <a:pt x="6364" y="16943"/>
                    <a:pt x="6944" y="16943"/>
                  </a:cubicBezTo>
                  <a:cubicBezTo>
                    <a:pt x="8112" y="16943"/>
                    <a:pt x="9281" y="16983"/>
                    <a:pt x="10439" y="17142"/>
                  </a:cubicBezTo>
                  <a:cubicBezTo>
                    <a:pt x="12915" y="17485"/>
                    <a:pt x="15281" y="18362"/>
                    <a:pt x="17682" y="19071"/>
                  </a:cubicBezTo>
                  <a:cubicBezTo>
                    <a:pt x="25179" y="21286"/>
                    <a:pt x="33007" y="21864"/>
                    <a:pt x="40854" y="21864"/>
                  </a:cubicBezTo>
                  <a:cubicBezTo>
                    <a:pt x="43991" y="21864"/>
                    <a:pt x="47132" y="21771"/>
                    <a:pt x="50256" y="21654"/>
                  </a:cubicBezTo>
                  <a:cubicBezTo>
                    <a:pt x="56780" y="21410"/>
                    <a:pt x="63304" y="21068"/>
                    <a:pt x="69825" y="20725"/>
                  </a:cubicBezTo>
                  <a:cubicBezTo>
                    <a:pt x="71384" y="20645"/>
                    <a:pt x="72993" y="20550"/>
                    <a:pt x="74398" y="19868"/>
                  </a:cubicBezTo>
                  <a:cubicBezTo>
                    <a:pt x="75799" y="19184"/>
                    <a:pt x="76961" y="17749"/>
                    <a:pt x="76828" y="16192"/>
                  </a:cubicBezTo>
                  <a:cubicBezTo>
                    <a:pt x="76735" y="15116"/>
                    <a:pt x="76054" y="14173"/>
                    <a:pt x="75268" y="13434"/>
                  </a:cubicBezTo>
                  <a:cubicBezTo>
                    <a:pt x="73029" y="11338"/>
                    <a:pt x="69911" y="10498"/>
                    <a:pt x="66895" y="9955"/>
                  </a:cubicBezTo>
                  <a:cubicBezTo>
                    <a:pt x="55250" y="7864"/>
                    <a:pt x="43262" y="9103"/>
                    <a:pt x="31493" y="7894"/>
                  </a:cubicBezTo>
                  <a:cubicBezTo>
                    <a:pt x="21915" y="6910"/>
                    <a:pt x="12599" y="4307"/>
                    <a:pt x="3474" y="1328"/>
                  </a:cubicBezTo>
                  <a:cubicBezTo>
                    <a:pt x="2549" y="1023"/>
                    <a:pt x="1319" y="475"/>
                    <a:pt x="0" y="0"/>
                  </a:cubicBezTo>
                  <a:close/>
                </a:path>
              </a:pathLst>
            </a:custGeom>
            <a:solidFill>
              <a:srgbClr val="4B4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96" name="Google Shape;96;p7"/>
          <p:cNvGrpSpPr/>
          <p:nvPr/>
        </p:nvGrpSpPr>
        <p:grpSpPr>
          <a:xfrm>
            <a:off x="17331087" y="4734575"/>
            <a:ext cx="549002" cy="817874"/>
            <a:chOff x="8665543" y="2367287"/>
            <a:chExt cx="274501" cy="408937"/>
          </a:xfrm>
        </p:grpSpPr>
        <p:sp>
          <p:nvSpPr>
            <p:cNvPr id="97" name="Google Shape;97;p7"/>
            <p:cNvSpPr/>
            <p:nvPr/>
          </p:nvSpPr>
          <p:spPr>
            <a:xfrm rot="-9609894">
              <a:off x="8678044" y="2379788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" name="Google Shape;98;p7"/>
            <p:cNvSpPr/>
            <p:nvPr/>
          </p:nvSpPr>
          <p:spPr>
            <a:xfrm rot="-9607388">
              <a:off x="8781072" y="2651175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" name="Google Shape;99;p7"/>
            <p:cNvSpPr/>
            <p:nvPr/>
          </p:nvSpPr>
          <p:spPr>
            <a:xfrm rot="-9607388">
              <a:off x="8892758" y="2728938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417709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"/>
          <p:cNvSpPr txBox="1">
            <a:spLocks noGrp="1"/>
          </p:cNvSpPr>
          <p:nvPr>
            <p:ph type="title"/>
          </p:nvPr>
        </p:nvSpPr>
        <p:spPr>
          <a:xfrm>
            <a:off x="5286000" y="4313750"/>
            <a:ext cx="7715400" cy="35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19" name="Google Shape;119;p9"/>
          <p:cNvSpPr txBox="1">
            <a:spLocks noGrp="1"/>
          </p:cNvSpPr>
          <p:nvPr>
            <p:ph type="subTitle" idx="1"/>
          </p:nvPr>
        </p:nvSpPr>
        <p:spPr>
          <a:xfrm>
            <a:off x="5286300" y="7780200"/>
            <a:ext cx="77154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0" name="Google Shape;120;p9"/>
          <p:cNvGrpSpPr/>
          <p:nvPr/>
        </p:nvGrpSpPr>
        <p:grpSpPr>
          <a:xfrm>
            <a:off x="-2368760" y="126750"/>
            <a:ext cx="23358732" cy="10830680"/>
            <a:chOff x="-1184380" y="63375"/>
            <a:chExt cx="11679366" cy="5415340"/>
          </a:xfrm>
        </p:grpSpPr>
        <p:sp>
          <p:nvSpPr>
            <p:cNvPr id="121" name="Google Shape;121;p9"/>
            <p:cNvSpPr/>
            <p:nvPr/>
          </p:nvSpPr>
          <p:spPr>
            <a:xfrm>
              <a:off x="7754570" y="63375"/>
              <a:ext cx="2740416" cy="792001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" name="Google Shape;122;p9"/>
            <p:cNvSpPr/>
            <p:nvPr/>
          </p:nvSpPr>
          <p:spPr>
            <a:xfrm rot="-1159836" flipH="1">
              <a:off x="-375122" y="4255435"/>
              <a:ext cx="2740504" cy="792027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" name="Google Shape;123;p9"/>
            <p:cNvSpPr/>
            <p:nvPr/>
          </p:nvSpPr>
          <p:spPr>
            <a:xfrm rot="10800000">
              <a:off x="6924420" y="4486498"/>
              <a:ext cx="2981700" cy="847121"/>
            </a:xfrm>
            <a:custGeom>
              <a:avLst/>
              <a:gdLst/>
              <a:ahLst/>
              <a:cxnLst/>
              <a:rect l="l" t="t" r="r" b="b"/>
              <a:pathLst>
                <a:path w="76962" h="21864" extrusionOk="0">
                  <a:moveTo>
                    <a:pt x="0" y="0"/>
                  </a:moveTo>
                  <a:lnTo>
                    <a:pt x="0" y="17049"/>
                  </a:lnTo>
                  <a:cubicBezTo>
                    <a:pt x="1735" y="17023"/>
                    <a:pt x="3468" y="16992"/>
                    <a:pt x="5205" y="16963"/>
                  </a:cubicBezTo>
                  <a:cubicBezTo>
                    <a:pt x="5784" y="16953"/>
                    <a:pt x="6364" y="16943"/>
                    <a:pt x="6944" y="16943"/>
                  </a:cubicBezTo>
                  <a:cubicBezTo>
                    <a:pt x="8112" y="16943"/>
                    <a:pt x="9281" y="16983"/>
                    <a:pt x="10439" y="17142"/>
                  </a:cubicBezTo>
                  <a:cubicBezTo>
                    <a:pt x="12915" y="17485"/>
                    <a:pt x="15281" y="18362"/>
                    <a:pt x="17682" y="19071"/>
                  </a:cubicBezTo>
                  <a:cubicBezTo>
                    <a:pt x="25179" y="21286"/>
                    <a:pt x="33007" y="21864"/>
                    <a:pt x="40854" y="21864"/>
                  </a:cubicBezTo>
                  <a:cubicBezTo>
                    <a:pt x="43991" y="21864"/>
                    <a:pt x="47132" y="21771"/>
                    <a:pt x="50256" y="21654"/>
                  </a:cubicBezTo>
                  <a:cubicBezTo>
                    <a:pt x="56780" y="21410"/>
                    <a:pt x="63304" y="21068"/>
                    <a:pt x="69825" y="20725"/>
                  </a:cubicBezTo>
                  <a:cubicBezTo>
                    <a:pt x="71384" y="20645"/>
                    <a:pt x="72993" y="20550"/>
                    <a:pt x="74398" y="19868"/>
                  </a:cubicBezTo>
                  <a:cubicBezTo>
                    <a:pt x="75799" y="19184"/>
                    <a:pt x="76961" y="17749"/>
                    <a:pt x="76828" y="16192"/>
                  </a:cubicBezTo>
                  <a:cubicBezTo>
                    <a:pt x="76735" y="15116"/>
                    <a:pt x="76054" y="14173"/>
                    <a:pt x="75268" y="13434"/>
                  </a:cubicBezTo>
                  <a:cubicBezTo>
                    <a:pt x="73029" y="11338"/>
                    <a:pt x="69911" y="10498"/>
                    <a:pt x="66895" y="9955"/>
                  </a:cubicBezTo>
                  <a:cubicBezTo>
                    <a:pt x="55250" y="7864"/>
                    <a:pt x="43262" y="9103"/>
                    <a:pt x="31493" y="7894"/>
                  </a:cubicBezTo>
                  <a:cubicBezTo>
                    <a:pt x="21915" y="6910"/>
                    <a:pt x="12599" y="4307"/>
                    <a:pt x="3474" y="1328"/>
                  </a:cubicBezTo>
                  <a:cubicBezTo>
                    <a:pt x="2549" y="1023"/>
                    <a:pt x="1319" y="47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" name="Google Shape;124;p9"/>
            <p:cNvSpPr/>
            <p:nvPr/>
          </p:nvSpPr>
          <p:spPr>
            <a:xfrm>
              <a:off x="-1184380" y="332263"/>
              <a:ext cx="4007200" cy="415475"/>
            </a:xfrm>
            <a:custGeom>
              <a:avLst/>
              <a:gdLst/>
              <a:ahLst/>
              <a:cxnLst/>
              <a:rect l="l" t="t" r="r" b="b"/>
              <a:pathLst>
                <a:path w="160288" h="16619" extrusionOk="0">
                  <a:moveTo>
                    <a:pt x="0" y="0"/>
                  </a:moveTo>
                  <a:lnTo>
                    <a:pt x="0" y="16619"/>
                  </a:lnTo>
                  <a:cubicBezTo>
                    <a:pt x="4724" y="15366"/>
                    <a:pt x="9706" y="14976"/>
                    <a:pt x="14605" y="14699"/>
                  </a:cubicBezTo>
                  <a:cubicBezTo>
                    <a:pt x="27128" y="13995"/>
                    <a:pt x="39674" y="13874"/>
                    <a:pt x="52216" y="13874"/>
                  </a:cubicBezTo>
                  <a:cubicBezTo>
                    <a:pt x="53334" y="13874"/>
                    <a:pt x="54452" y="13875"/>
                    <a:pt x="55570" y="13876"/>
                  </a:cubicBezTo>
                  <a:cubicBezTo>
                    <a:pt x="60927" y="13883"/>
                    <a:pt x="66285" y="13905"/>
                    <a:pt x="71644" y="13905"/>
                  </a:cubicBezTo>
                  <a:cubicBezTo>
                    <a:pt x="83348" y="13905"/>
                    <a:pt x="95052" y="13801"/>
                    <a:pt x="106741" y="13210"/>
                  </a:cubicBezTo>
                  <a:cubicBezTo>
                    <a:pt x="115224" y="12783"/>
                    <a:pt x="123694" y="12099"/>
                    <a:pt x="132117" y="11011"/>
                  </a:cubicBezTo>
                  <a:cubicBezTo>
                    <a:pt x="139529" y="10054"/>
                    <a:pt x="148336" y="9561"/>
                    <a:pt x="155052" y="6020"/>
                  </a:cubicBezTo>
                  <a:cubicBezTo>
                    <a:pt x="160288" y="3258"/>
                    <a:pt x="151589" y="2098"/>
                    <a:pt x="149807" y="1911"/>
                  </a:cubicBezTo>
                  <a:cubicBezTo>
                    <a:pt x="144673" y="1387"/>
                    <a:pt x="139518" y="1163"/>
                    <a:pt x="134362" y="1135"/>
                  </a:cubicBezTo>
                  <a:cubicBezTo>
                    <a:pt x="133986" y="1133"/>
                    <a:pt x="133609" y="1132"/>
                    <a:pt x="133233" y="1132"/>
                  </a:cubicBezTo>
                  <a:cubicBezTo>
                    <a:pt x="123305" y="1132"/>
                    <a:pt x="113389" y="1825"/>
                    <a:pt x="103477" y="2343"/>
                  </a:cubicBezTo>
                  <a:cubicBezTo>
                    <a:pt x="91426" y="2974"/>
                    <a:pt x="79359" y="3290"/>
                    <a:pt x="67293" y="3290"/>
                  </a:cubicBezTo>
                  <a:cubicBezTo>
                    <a:pt x="62007" y="3290"/>
                    <a:pt x="56721" y="3229"/>
                    <a:pt x="51436" y="3108"/>
                  </a:cubicBezTo>
                  <a:cubicBezTo>
                    <a:pt x="47084" y="3007"/>
                    <a:pt x="0" y="1456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5" name="Google Shape;125;p9"/>
          <p:cNvGrpSpPr/>
          <p:nvPr/>
        </p:nvGrpSpPr>
        <p:grpSpPr>
          <a:xfrm>
            <a:off x="1245812" y="2840150"/>
            <a:ext cx="15976800" cy="5664500"/>
            <a:chOff x="622906" y="1420075"/>
            <a:chExt cx="7988400" cy="2832250"/>
          </a:xfrm>
        </p:grpSpPr>
        <p:sp>
          <p:nvSpPr>
            <p:cNvPr id="126" name="Google Shape;126;p9"/>
            <p:cNvSpPr/>
            <p:nvPr/>
          </p:nvSpPr>
          <p:spPr>
            <a:xfrm flipH="1">
              <a:off x="8422706" y="41629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" name="Google Shape;127;p9"/>
            <p:cNvSpPr/>
            <p:nvPr/>
          </p:nvSpPr>
          <p:spPr>
            <a:xfrm flipH="1">
              <a:off x="8381306" y="3526025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" name="Google Shape;128;p9"/>
            <p:cNvSpPr/>
            <p:nvPr/>
          </p:nvSpPr>
          <p:spPr>
            <a:xfrm flipH="1">
              <a:off x="8265631" y="3624975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" name="Google Shape;129;p9"/>
            <p:cNvSpPr/>
            <p:nvPr/>
          </p:nvSpPr>
          <p:spPr>
            <a:xfrm flipH="1">
              <a:off x="8569906" y="400665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" name="Google Shape;130;p9"/>
            <p:cNvSpPr/>
            <p:nvPr/>
          </p:nvSpPr>
          <p:spPr>
            <a:xfrm flipH="1">
              <a:off x="1018031" y="1834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" name="Google Shape;131;p9"/>
            <p:cNvSpPr/>
            <p:nvPr/>
          </p:nvSpPr>
          <p:spPr>
            <a:xfrm flipH="1">
              <a:off x="1200256" y="1651975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" name="Google Shape;132;p9"/>
            <p:cNvSpPr/>
            <p:nvPr/>
          </p:nvSpPr>
          <p:spPr>
            <a:xfrm flipH="1">
              <a:off x="622906" y="1420075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" name="Google Shape;133;p9"/>
            <p:cNvSpPr/>
            <p:nvPr/>
          </p:nvSpPr>
          <p:spPr>
            <a:xfrm flipH="1">
              <a:off x="1331656" y="161655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04272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title"/>
          </p:nvPr>
        </p:nvSpPr>
        <p:spPr>
          <a:xfrm>
            <a:off x="1440000" y="2183100"/>
            <a:ext cx="6364200" cy="59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36" name="Google Shape;136;p10"/>
          <p:cNvGrpSpPr/>
          <p:nvPr/>
        </p:nvGrpSpPr>
        <p:grpSpPr>
          <a:xfrm>
            <a:off x="6690950" y="8330501"/>
            <a:ext cx="1500300" cy="1007050"/>
            <a:chOff x="3345475" y="4165250"/>
            <a:chExt cx="750150" cy="503525"/>
          </a:xfrm>
        </p:grpSpPr>
        <p:sp>
          <p:nvSpPr>
            <p:cNvPr id="137" name="Google Shape;137;p10"/>
            <p:cNvSpPr/>
            <p:nvPr/>
          </p:nvSpPr>
          <p:spPr>
            <a:xfrm>
              <a:off x="3611100" y="45793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8" name="Google Shape;138;p10"/>
            <p:cNvSpPr/>
            <p:nvPr/>
          </p:nvSpPr>
          <p:spPr>
            <a:xfrm>
              <a:off x="3476875" y="439715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9" name="Google Shape;139;p10"/>
            <p:cNvSpPr/>
            <p:nvPr/>
          </p:nvSpPr>
          <p:spPr>
            <a:xfrm>
              <a:off x="4054225" y="416525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0" name="Google Shape;140;p10"/>
            <p:cNvSpPr/>
            <p:nvPr/>
          </p:nvSpPr>
          <p:spPr>
            <a:xfrm>
              <a:off x="3345475" y="4361725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41" name="Google Shape;141;p10"/>
          <p:cNvGrpSpPr/>
          <p:nvPr/>
        </p:nvGrpSpPr>
        <p:grpSpPr>
          <a:xfrm>
            <a:off x="3884164" y="-2448064"/>
            <a:ext cx="9995880" cy="14170444"/>
            <a:chOff x="1942082" y="-1224032"/>
            <a:chExt cx="4997940" cy="7085222"/>
          </a:xfrm>
        </p:grpSpPr>
        <p:sp>
          <p:nvSpPr>
            <p:cNvPr id="142" name="Google Shape;142;p10"/>
            <p:cNvSpPr/>
            <p:nvPr/>
          </p:nvSpPr>
          <p:spPr>
            <a:xfrm rot="-1159836" flipH="1">
              <a:off x="1995921" y="4637910"/>
              <a:ext cx="2740504" cy="792027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" name="Google Shape;143;p10"/>
            <p:cNvSpPr/>
            <p:nvPr/>
          </p:nvSpPr>
          <p:spPr>
            <a:xfrm rot="-1472271" flipH="1">
              <a:off x="4292510" y="-761635"/>
              <a:ext cx="2499785" cy="1254999"/>
            </a:xfrm>
            <a:custGeom>
              <a:avLst/>
              <a:gdLst/>
              <a:ahLst/>
              <a:cxnLst/>
              <a:rect l="l" t="t" r="r" b="b"/>
              <a:pathLst>
                <a:path w="99990" h="28408" extrusionOk="0">
                  <a:moveTo>
                    <a:pt x="1" y="0"/>
                  </a:moveTo>
                  <a:lnTo>
                    <a:pt x="1" y="22151"/>
                  </a:lnTo>
                  <a:cubicBezTo>
                    <a:pt x="2255" y="22115"/>
                    <a:pt x="4506" y="22076"/>
                    <a:pt x="6763" y="22040"/>
                  </a:cubicBezTo>
                  <a:cubicBezTo>
                    <a:pt x="7522" y="22026"/>
                    <a:pt x="8282" y="22013"/>
                    <a:pt x="9042" y="22013"/>
                  </a:cubicBezTo>
                  <a:cubicBezTo>
                    <a:pt x="10553" y="22013"/>
                    <a:pt x="12064" y="22065"/>
                    <a:pt x="13562" y="22271"/>
                  </a:cubicBezTo>
                  <a:cubicBezTo>
                    <a:pt x="16779" y="22717"/>
                    <a:pt x="19853" y="23858"/>
                    <a:pt x="22972" y="24779"/>
                  </a:cubicBezTo>
                  <a:cubicBezTo>
                    <a:pt x="32711" y="27657"/>
                    <a:pt x="42881" y="28408"/>
                    <a:pt x="53075" y="28408"/>
                  </a:cubicBezTo>
                  <a:cubicBezTo>
                    <a:pt x="57153" y="28408"/>
                    <a:pt x="61234" y="28287"/>
                    <a:pt x="65293" y="28135"/>
                  </a:cubicBezTo>
                  <a:cubicBezTo>
                    <a:pt x="73771" y="27817"/>
                    <a:pt x="82247" y="27374"/>
                    <a:pt x="90719" y="26927"/>
                  </a:cubicBezTo>
                  <a:cubicBezTo>
                    <a:pt x="92745" y="26824"/>
                    <a:pt x="94837" y="26701"/>
                    <a:pt x="96662" y="25814"/>
                  </a:cubicBezTo>
                  <a:cubicBezTo>
                    <a:pt x="98481" y="24927"/>
                    <a:pt x="99990" y="23061"/>
                    <a:pt x="99820" y="21032"/>
                  </a:cubicBezTo>
                  <a:cubicBezTo>
                    <a:pt x="99697" y="19635"/>
                    <a:pt x="98813" y="18413"/>
                    <a:pt x="97792" y="17453"/>
                  </a:cubicBezTo>
                  <a:cubicBezTo>
                    <a:pt x="94882" y="14730"/>
                    <a:pt x="90831" y="13637"/>
                    <a:pt x="86911" y="12934"/>
                  </a:cubicBezTo>
                  <a:cubicBezTo>
                    <a:pt x="71782" y="10216"/>
                    <a:pt x="56210" y="11823"/>
                    <a:pt x="40916" y="10256"/>
                  </a:cubicBezTo>
                  <a:cubicBezTo>
                    <a:pt x="28474" y="8975"/>
                    <a:pt x="16371" y="5594"/>
                    <a:pt x="4515" y="1722"/>
                  </a:cubicBezTo>
                  <a:cubicBezTo>
                    <a:pt x="3315" y="1328"/>
                    <a:pt x="1714" y="617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355419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"/>
          <p:cNvSpPr txBox="1">
            <a:spLocks noGrp="1"/>
          </p:cNvSpPr>
          <p:nvPr>
            <p:ph type="title" hasCustomPrompt="1"/>
          </p:nvPr>
        </p:nvSpPr>
        <p:spPr>
          <a:xfrm>
            <a:off x="2125200" y="3183550"/>
            <a:ext cx="14037600" cy="302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146" name="Google Shape;146;p11"/>
          <p:cNvSpPr txBox="1">
            <a:spLocks noGrp="1"/>
          </p:cNvSpPr>
          <p:nvPr>
            <p:ph type="subTitle" idx="1"/>
          </p:nvPr>
        </p:nvSpPr>
        <p:spPr>
          <a:xfrm>
            <a:off x="2125200" y="6024950"/>
            <a:ext cx="140376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grpSp>
        <p:nvGrpSpPr>
          <p:cNvPr id="147" name="Google Shape;147;p11"/>
          <p:cNvGrpSpPr/>
          <p:nvPr/>
        </p:nvGrpSpPr>
        <p:grpSpPr>
          <a:xfrm>
            <a:off x="-354209" y="288000"/>
            <a:ext cx="18465182" cy="12133908"/>
            <a:chOff x="-177105" y="144000"/>
            <a:chExt cx="9232591" cy="6066954"/>
          </a:xfrm>
        </p:grpSpPr>
        <p:sp>
          <p:nvSpPr>
            <p:cNvPr id="148" name="Google Shape;148;p11"/>
            <p:cNvSpPr/>
            <p:nvPr/>
          </p:nvSpPr>
          <p:spPr>
            <a:xfrm flipH="1">
              <a:off x="-177105" y="144000"/>
              <a:ext cx="2740416" cy="792001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" name="Google Shape;149;p11"/>
            <p:cNvSpPr/>
            <p:nvPr/>
          </p:nvSpPr>
          <p:spPr>
            <a:xfrm rot="1159985">
              <a:off x="3192748" y="4393562"/>
              <a:ext cx="4694344" cy="1070508"/>
            </a:xfrm>
            <a:custGeom>
              <a:avLst/>
              <a:gdLst/>
              <a:ahLst/>
              <a:cxnLst/>
              <a:rect l="l" t="t" r="r" b="b"/>
              <a:pathLst>
                <a:path w="142972" h="41320" extrusionOk="0">
                  <a:moveTo>
                    <a:pt x="139394" y="0"/>
                  </a:moveTo>
                  <a:cubicBezTo>
                    <a:pt x="137353" y="0"/>
                    <a:pt x="134363" y="799"/>
                    <a:pt x="132887" y="930"/>
                  </a:cubicBezTo>
                  <a:cubicBezTo>
                    <a:pt x="130256" y="1167"/>
                    <a:pt x="127625" y="1402"/>
                    <a:pt x="124992" y="1639"/>
                  </a:cubicBezTo>
                  <a:cubicBezTo>
                    <a:pt x="114469" y="2579"/>
                    <a:pt x="103943" y="3525"/>
                    <a:pt x="93420" y="4470"/>
                  </a:cubicBezTo>
                  <a:cubicBezTo>
                    <a:pt x="79914" y="5681"/>
                    <a:pt x="66278" y="6588"/>
                    <a:pt x="52856" y="8552"/>
                  </a:cubicBezTo>
                  <a:cubicBezTo>
                    <a:pt x="40550" y="10362"/>
                    <a:pt x="28518" y="11311"/>
                    <a:pt x="16552" y="15175"/>
                  </a:cubicBezTo>
                  <a:cubicBezTo>
                    <a:pt x="12125" y="16606"/>
                    <a:pt x="5700" y="17917"/>
                    <a:pt x="2640" y="21560"/>
                  </a:cubicBezTo>
                  <a:cubicBezTo>
                    <a:pt x="400" y="24225"/>
                    <a:pt x="1" y="28337"/>
                    <a:pt x="4261" y="29082"/>
                  </a:cubicBezTo>
                  <a:cubicBezTo>
                    <a:pt x="37840" y="34959"/>
                    <a:pt x="71830" y="41320"/>
                    <a:pt x="105999" y="41320"/>
                  </a:cubicBezTo>
                  <a:cubicBezTo>
                    <a:pt x="113316" y="41320"/>
                    <a:pt x="120640" y="41028"/>
                    <a:pt x="127971" y="40378"/>
                  </a:cubicBezTo>
                  <a:cubicBezTo>
                    <a:pt x="131372" y="40073"/>
                    <a:pt x="134893" y="39661"/>
                    <a:pt x="137808" y="37892"/>
                  </a:cubicBezTo>
                  <a:cubicBezTo>
                    <a:pt x="140726" y="36123"/>
                    <a:pt x="142880" y="32625"/>
                    <a:pt x="142029" y="29322"/>
                  </a:cubicBezTo>
                  <a:cubicBezTo>
                    <a:pt x="138368" y="28823"/>
                    <a:pt x="134678" y="28672"/>
                    <a:pt x="130981" y="28672"/>
                  </a:cubicBezTo>
                  <a:cubicBezTo>
                    <a:pt x="127578" y="28672"/>
                    <a:pt x="124169" y="28800"/>
                    <a:pt x="120771" y="28903"/>
                  </a:cubicBezTo>
                  <a:cubicBezTo>
                    <a:pt x="113062" y="28903"/>
                    <a:pt x="105353" y="29223"/>
                    <a:pt x="97639" y="29223"/>
                  </a:cubicBezTo>
                  <a:cubicBezTo>
                    <a:pt x="97134" y="29223"/>
                    <a:pt x="96630" y="29221"/>
                    <a:pt x="96126" y="29218"/>
                  </a:cubicBezTo>
                  <a:cubicBezTo>
                    <a:pt x="83136" y="29140"/>
                    <a:pt x="70181" y="28521"/>
                    <a:pt x="57214" y="27759"/>
                  </a:cubicBezTo>
                  <a:cubicBezTo>
                    <a:pt x="53230" y="27528"/>
                    <a:pt x="49240" y="27280"/>
                    <a:pt x="45279" y="26763"/>
                  </a:cubicBezTo>
                  <a:cubicBezTo>
                    <a:pt x="43039" y="26470"/>
                    <a:pt x="40793" y="26091"/>
                    <a:pt x="38695" y="25260"/>
                  </a:cubicBezTo>
                  <a:cubicBezTo>
                    <a:pt x="37850" y="24931"/>
                    <a:pt x="34865" y="23586"/>
                    <a:pt x="36229" y="22425"/>
                  </a:cubicBezTo>
                  <a:cubicBezTo>
                    <a:pt x="37629" y="21234"/>
                    <a:pt x="41457" y="20191"/>
                    <a:pt x="46864" y="19287"/>
                  </a:cubicBezTo>
                  <a:cubicBezTo>
                    <a:pt x="70177" y="15390"/>
                    <a:pt x="122933" y="14030"/>
                    <a:pt x="138113" y="14030"/>
                  </a:cubicBezTo>
                  <a:cubicBezTo>
                    <a:pt x="140766" y="14030"/>
                    <a:pt x="142271" y="14071"/>
                    <a:pt x="142272" y="14148"/>
                  </a:cubicBezTo>
                  <a:cubicBezTo>
                    <a:pt x="142260" y="11344"/>
                    <a:pt x="142252" y="8535"/>
                    <a:pt x="142244" y="5731"/>
                  </a:cubicBezTo>
                  <a:cubicBezTo>
                    <a:pt x="142238" y="3114"/>
                    <a:pt x="142972" y="1097"/>
                    <a:pt x="140807" y="210"/>
                  </a:cubicBezTo>
                  <a:cubicBezTo>
                    <a:pt x="140441" y="60"/>
                    <a:pt x="139953" y="0"/>
                    <a:pt x="139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5048286" y="446900"/>
              <a:ext cx="4007200" cy="415475"/>
            </a:xfrm>
            <a:custGeom>
              <a:avLst/>
              <a:gdLst/>
              <a:ahLst/>
              <a:cxnLst/>
              <a:rect l="l" t="t" r="r" b="b"/>
              <a:pathLst>
                <a:path w="160288" h="16619" extrusionOk="0">
                  <a:moveTo>
                    <a:pt x="0" y="0"/>
                  </a:moveTo>
                  <a:lnTo>
                    <a:pt x="0" y="16619"/>
                  </a:lnTo>
                  <a:cubicBezTo>
                    <a:pt x="4724" y="15366"/>
                    <a:pt x="9706" y="14976"/>
                    <a:pt x="14605" y="14699"/>
                  </a:cubicBezTo>
                  <a:cubicBezTo>
                    <a:pt x="27128" y="13995"/>
                    <a:pt x="39674" y="13874"/>
                    <a:pt x="52216" y="13874"/>
                  </a:cubicBezTo>
                  <a:cubicBezTo>
                    <a:pt x="53334" y="13874"/>
                    <a:pt x="54452" y="13875"/>
                    <a:pt x="55570" y="13876"/>
                  </a:cubicBezTo>
                  <a:cubicBezTo>
                    <a:pt x="60927" y="13883"/>
                    <a:pt x="66285" y="13905"/>
                    <a:pt x="71644" y="13905"/>
                  </a:cubicBezTo>
                  <a:cubicBezTo>
                    <a:pt x="83348" y="13905"/>
                    <a:pt x="95052" y="13801"/>
                    <a:pt x="106741" y="13210"/>
                  </a:cubicBezTo>
                  <a:cubicBezTo>
                    <a:pt x="115224" y="12783"/>
                    <a:pt x="123694" y="12099"/>
                    <a:pt x="132117" y="11011"/>
                  </a:cubicBezTo>
                  <a:cubicBezTo>
                    <a:pt x="139529" y="10054"/>
                    <a:pt x="148336" y="9561"/>
                    <a:pt x="155052" y="6020"/>
                  </a:cubicBezTo>
                  <a:cubicBezTo>
                    <a:pt x="160288" y="3258"/>
                    <a:pt x="151589" y="2098"/>
                    <a:pt x="149807" y="1911"/>
                  </a:cubicBezTo>
                  <a:cubicBezTo>
                    <a:pt x="144673" y="1387"/>
                    <a:pt x="139518" y="1163"/>
                    <a:pt x="134362" y="1135"/>
                  </a:cubicBezTo>
                  <a:cubicBezTo>
                    <a:pt x="133986" y="1133"/>
                    <a:pt x="133609" y="1132"/>
                    <a:pt x="133233" y="1132"/>
                  </a:cubicBezTo>
                  <a:cubicBezTo>
                    <a:pt x="123305" y="1132"/>
                    <a:pt x="113389" y="1825"/>
                    <a:pt x="103477" y="2343"/>
                  </a:cubicBezTo>
                  <a:cubicBezTo>
                    <a:pt x="91426" y="2974"/>
                    <a:pt x="79359" y="3290"/>
                    <a:pt x="67293" y="3290"/>
                  </a:cubicBezTo>
                  <a:cubicBezTo>
                    <a:pt x="62007" y="3290"/>
                    <a:pt x="56721" y="3229"/>
                    <a:pt x="51436" y="3108"/>
                  </a:cubicBezTo>
                  <a:cubicBezTo>
                    <a:pt x="47084" y="3007"/>
                    <a:pt x="0" y="1456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1" name="Google Shape;151;p11"/>
          <p:cNvGrpSpPr/>
          <p:nvPr/>
        </p:nvGrpSpPr>
        <p:grpSpPr>
          <a:xfrm>
            <a:off x="1232451" y="1129726"/>
            <a:ext cx="16448686" cy="7338332"/>
            <a:chOff x="616225" y="564863"/>
            <a:chExt cx="8224343" cy="3669166"/>
          </a:xfrm>
        </p:grpSpPr>
        <p:sp>
          <p:nvSpPr>
            <p:cNvPr id="152" name="Google Shape;152;p11"/>
            <p:cNvSpPr/>
            <p:nvPr/>
          </p:nvSpPr>
          <p:spPr>
            <a:xfrm>
              <a:off x="750450" y="978988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" name="Google Shape;153;p11"/>
            <p:cNvSpPr/>
            <p:nvPr/>
          </p:nvSpPr>
          <p:spPr>
            <a:xfrm>
              <a:off x="616225" y="796763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" name="Google Shape;154;p11"/>
            <p:cNvSpPr/>
            <p:nvPr/>
          </p:nvSpPr>
          <p:spPr>
            <a:xfrm>
              <a:off x="1193575" y="564863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" name="Google Shape;155;p11"/>
            <p:cNvSpPr/>
            <p:nvPr/>
          </p:nvSpPr>
          <p:spPr>
            <a:xfrm rot="-9609894">
              <a:off x="8578569" y="2379788"/>
              <a:ext cx="89298" cy="8929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" name="Google Shape;156;p11"/>
            <p:cNvSpPr/>
            <p:nvPr/>
          </p:nvSpPr>
          <p:spPr>
            <a:xfrm rot="-9607388">
              <a:off x="8681597" y="2651175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" name="Google Shape;157;p11"/>
            <p:cNvSpPr/>
            <p:nvPr/>
          </p:nvSpPr>
          <p:spPr>
            <a:xfrm rot="-9607388">
              <a:off x="8793283" y="2728938"/>
              <a:ext cx="41471" cy="414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" name="Google Shape;158;p11"/>
            <p:cNvSpPr/>
            <p:nvPr/>
          </p:nvSpPr>
          <p:spPr>
            <a:xfrm rot="-161929">
              <a:off x="1618155" y="4142779"/>
              <a:ext cx="89199" cy="8919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" name="Google Shape;159;p11"/>
            <p:cNvSpPr/>
            <p:nvPr/>
          </p:nvSpPr>
          <p:spPr>
            <a:xfrm rot="-149373">
              <a:off x="1474248" y="3968372"/>
              <a:ext cx="41439" cy="4143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" name="Google Shape;160;p11"/>
            <p:cNvSpPr/>
            <p:nvPr/>
          </p:nvSpPr>
          <p:spPr>
            <a:xfrm rot="-149373">
              <a:off x="1341312" y="3939235"/>
              <a:ext cx="41439" cy="4143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083786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1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2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2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2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2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2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2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2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2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453750"/>
            <a:ext cx="15408000" cy="6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icksand Light"/>
              <a:buChar char="●"/>
              <a:defRPr sz="1800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Char char="○"/>
              <a:defRPr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Char char="■"/>
              <a:defRPr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Char char="●"/>
              <a:defRPr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Char char="○"/>
              <a:defRPr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Char char="■"/>
              <a:defRPr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Char char="●"/>
              <a:defRPr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Char char="○"/>
              <a:defRPr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Quicksand Light"/>
              <a:buChar char="■"/>
              <a:defRPr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0521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B19B1B-DE8B-4B0E-C1FC-C382A84C3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BC140-60A9-ACC0-89DA-C9688D70B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A0FFB-B7FA-8503-621E-A549EE48F8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14B0F-9BC1-42CF-964E-7452D81512E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E416A-17EA-0D0B-8860-0A1416DFD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A8173-A022-7DD0-C163-D68FB1967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2AA8D-8909-4F82-8BA4-210248FA5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601" y="548690"/>
            <a:ext cx="15772838" cy="1986957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601" y="2738852"/>
            <a:ext cx="15772838" cy="6527594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648" y="9535163"/>
            <a:ext cx="4113672" cy="546414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41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94137" fontAlgn="base">
                <a:spcBef>
                  <a:spcPct val="0"/>
                </a:spcBef>
                <a:spcAft>
                  <a:spcPct val="0"/>
                </a:spcAft>
              </a:pPr>
              <a:t>2024/5/3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635" y="9535163"/>
            <a:ext cx="6172764" cy="546414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41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6814" y="9535163"/>
            <a:ext cx="4113672" cy="546414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41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941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28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94137" rtl="0" eaLnBrk="1" latinLnBrk="0" hangingPunct="1">
        <a:lnSpc>
          <a:spcPct val="90000"/>
        </a:lnSpc>
        <a:spcBef>
          <a:spcPct val="0"/>
        </a:spcBef>
        <a:buNone/>
        <a:defRPr sz="64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3529" indent="-323529" algn="l" defTabSz="1294137" rtl="0" eaLnBrk="1" latinLnBrk="0" hangingPunct="1">
        <a:lnSpc>
          <a:spcPct val="90000"/>
        </a:lnSpc>
        <a:spcBef>
          <a:spcPts val="1421"/>
        </a:spcBef>
        <a:buFont typeface="Arial" panose="020B0604020202020204" pitchFamily="34" charset="0"/>
        <a:buChar char="•"/>
        <a:defRPr sz="4050" kern="1200">
          <a:solidFill>
            <a:schemeClr val="tx1"/>
          </a:solidFill>
          <a:latin typeface="+mn-lt"/>
          <a:ea typeface="+mn-ea"/>
          <a:cs typeface="+mn-cs"/>
        </a:defRPr>
      </a:lvl1pPr>
      <a:lvl2pPr marL="970608" indent="-323529" algn="l" defTabSz="129413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50" kern="1200">
          <a:solidFill>
            <a:schemeClr val="tx1"/>
          </a:solidFill>
          <a:latin typeface="+mn-lt"/>
          <a:ea typeface="+mn-ea"/>
          <a:cs typeface="+mn-cs"/>
        </a:defRPr>
      </a:lvl2pPr>
      <a:lvl3pPr marL="1617666" indent="-323529" algn="l" defTabSz="129413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64745" indent="-323529" algn="l" defTabSz="129413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911820" indent="-323529" algn="l" defTabSz="129413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558881" indent="-323529" algn="l" defTabSz="129413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205949" indent="-323529" algn="l" defTabSz="129413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53019" indent="-323529" algn="l" defTabSz="129413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500089" indent="-323529" algn="l" defTabSz="129413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9413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0" algn="l" defTabSz="129413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94137" algn="l" defTabSz="129413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941212" algn="l" defTabSz="129413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588282" algn="l" defTabSz="129413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235344" algn="l" defTabSz="129413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882413" algn="l" defTabSz="129413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29486" algn="l" defTabSz="129413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553" algn="l" defTabSz="129413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8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8.emf"/><Relationship Id="rId3" Type="http://schemas.microsoft.com/office/2007/relationships/media" Target="../media/media3.mp3"/><Relationship Id="rId21" Type="http://schemas.openxmlformats.org/officeDocument/2006/relationships/image" Target="../media/image16.png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audio" Target="../media/media2.wav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5.png"/><Relationship Id="rId10" Type="http://schemas.openxmlformats.org/officeDocument/2006/relationships/image" Target="../media/image10.png"/><Relationship Id="rId19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32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28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6.png"/><Relationship Id="rId10" Type="http://schemas.openxmlformats.org/officeDocument/2006/relationships/image" Target="../media/image31.png"/><Relationship Id="rId19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0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F5EABE-23D2-0D86-C341-501BFE067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00" y="1461218"/>
            <a:ext cx="2378050" cy="143418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EF6120-D9A6-494B-58A7-4D1660FBE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9505" y="4381500"/>
            <a:ext cx="11916600" cy="3087000"/>
          </a:xfrm>
        </p:spPr>
        <p:txBody>
          <a:bodyPr/>
          <a:lstStyle/>
          <a:p>
            <a:r>
              <a:rPr lang="en-US" dirty="0"/>
              <a:t>EM TIẾT KIỆM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2397F0-ADC6-29B5-7010-C635DC348C0C}"/>
              </a:ext>
            </a:extLst>
          </p:cNvPr>
          <p:cNvSpPr>
            <a:spLocks noGrp="1"/>
          </p:cNvSpPr>
          <p:nvPr>
            <p:ph type="ctrTitle" idx="2"/>
          </p:nvPr>
        </p:nvSpPr>
        <p:spPr>
          <a:xfrm>
            <a:off x="3185650" y="2247900"/>
            <a:ext cx="11916600" cy="2718800"/>
          </a:xfrm>
        </p:spPr>
        <p:txBody>
          <a:bodyPr/>
          <a:lstStyle/>
          <a:p>
            <a:r>
              <a:rPr lang="en-US" dirty="0" err="1"/>
              <a:t>Viết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528F9-3D6A-08B6-2B0B-1C58FC557AE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41732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17EB22-96A1-160B-8BBE-DBA0AA8E5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82770"/>
            <a:ext cx="17218801" cy="935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07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81140" y="8403074"/>
            <a:ext cx="613315" cy="626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20510" y="8338938"/>
            <a:ext cx="738790" cy="7552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629778" y="-1045565"/>
            <a:ext cx="6082241" cy="32351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60008" y="1353060"/>
            <a:ext cx="4291543" cy="19955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7391" y="8467212"/>
            <a:ext cx="613315" cy="6269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57649" y="8496984"/>
            <a:ext cx="738790" cy="7552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25408">
            <a:off x="15843168" y="779682"/>
            <a:ext cx="594183" cy="49803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25408">
            <a:off x="996705" y="2301768"/>
            <a:ext cx="594183" cy="49803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88953" y="8543289"/>
            <a:ext cx="738790" cy="75526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22241" y="8625257"/>
            <a:ext cx="613315" cy="626995"/>
          </a:xfrm>
          <a:prstGeom prst="rect">
            <a:avLst/>
          </a:prstGeom>
        </p:spPr>
      </p:pic>
      <p:sp>
        <p:nvSpPr>
          <p:cNvPr id="21" name="Freeform 21">
            <a:extLst>
              <a:ext uri="{FF2B5EF4-FFF2-40B4-BE49-F238E27FC236}">
                <a16:creationId xmlns:a16="http://schemas.microsoft.com/office/drawing/2014/main" id="{2803AB36-175D-7DF2-39F8-33601EC55EAA}"/>
              </a:ext>
            </a:extLst>
          </p:cNvPr>
          <p:cNvSpPr/>
          <p:nvPr/>
        </p:nvSpPr>
        <p:spPr>
          <a:xfrm>
            <a:off x="2617431" y="1256931"/>
            <a:ext cx="12199194" cy="1466319"/>
          </a:xfrm>
          <a:custGeom>
            <a:avLst/>
            <a:gdLst/>
            <a:ahLst/>
            <a:cxnLst/>
            <a:rect l="l" t="t" r="r" b="b"/>
            <a:pathLst>
              <a:path w="2617777" h="660400">
                <a:moveTo>
                  <a:pt x="2493317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493317" y="0"/>
                </a:lnTo>
                <a:cubicBezTo>
                  <a:pt x="2561897" y="0"/>
                  <a:pt x="2617777" y="55880"/>
                  <a:pt x="2617777" y="124460"/>
                </a:cubicBezTo>
                <a:lnTo>
                  <a:pt x="2617777" y="535940"/>
                </a:lnTo>
                <a:cubicBezTo>
                  <a:pt x="2617777" y="604520"/>
                  <a:pt x="2561897" y="660400"/>
                  <a:pt x="2493317" y="660400"/>
                </a:cubicBezTo>
                <a:close/>
              </a:path>
            </a:pathLst>
          </a:custGeom>
          <a:solidFill>
            <a:srgbClr val="FFD159"/>
          </a:solid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04F8AC-1862-F035-5EB2-A9AF2E79572B}"/>
              </a:ext>
            </a:extLst>
          </p:cNvPr>
          <p:cNvSpPr txBox="1"/>
          <p:nvPr/>
        </p:nvSpPr>
        <p:spPr>
          <a:xfrm>
            <a:off x="4405143" y="1389925"/>
            <a:ext cx="10322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#9Slide03 Comfortaa Bold" panose="00000800000000000000" pitchFamily="2" charset="0"/>
              </a:rPr>
              <a:t>Chia sẻ trước lớp</a:t>
            </a:r>
            <a:endParaRPr lang="en-US" sz="7200" dirty="0">
              <a:latin typeface="#9Slide03 Comfortaa Bold" panose="000008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8159236-2446-A8CF-58D6-3B5744E383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75" y="4288276"/>
            <a:ext cx="7912516" cy="72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865080" y="5003800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661" y="934912"/>
            <a:ext cx="16357579" cy="8411823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4C629C-92C9-23C7-99C0-9270BBBB3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03" y="5621684"/>
            <a:ext cx="5198918" cy="444507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89589" y="-208048"/>
            <a:ext cx="3305338" cy="33808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78728" y="575004"/>
            <a:ext cx="887594" cy="907392"/>
          </a:xfrm>
          <a:prstGeom prst="rect">
            <a:avLst/>
          </a:prstGeom>
        </p:spPr>
      </p:pic>
      <p:sp>
        <p:nvSpPr>
          <p:cNvPr id="134" name="Google Shape;1628;p35">
            <a:extLst>
              <a:ext uri="{FF2B5EF4-FFF2-40B4-BE49-F238E27FC236}">
                <a16:creationId xmlns:a16="http://schemas.microsoft.com/office/drawing/2014/main" id="{79C7843C-1D6D-AA18-522C-B1BD2F55468C}"/>
              </a:ext>
            </a:extLst>
          </p:cNvPr>
          <p:cNvSpPr txBox="1">
            <a:spLocks/>
          </p:cNvSpPr>
          <p:nvPr/>
        </p:nvSpPr>
        <p:spPr>
          <a:xfrm>
            <a:off x="5083875" y="2735328"/>
            <a:ext cx="8457073" cy="357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orditas"/>
              <a:buNone/>
              <a:defRPr sz="6800" b="0" i="0" u="none" strike="noStrike" cap="none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68"/>
              </a:buClr>
              <a:buSzPts val="3600"/>
              <a:buFont typeface="Gorditas"/>
              <a:buNone/>
              <a:tabLst/>
              <a:defRPr/>
            </a:pPr>
            <a:r>
              <a:rPr kumimoji="0" lang="vi-VN" sz="9600" b="0" i="0" u="none" strike="noStrike" kern="0" cap="none" spc="0" normalizeH="0" baseline="0" noProof="0" dirty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#9Slide03 Comfortaa Bold" panose="00000800000000000000" pitchFamily="2" charset="0"/>
                <a:sym typeface="Gorditas"/>
              </a:rPr>
              <a:t>LUYỆN</a:t>
            </a:r>
            <a:r>
              <a:rPr kumimoji="0" lang="vi-VN" sz="9600" b="0" i="0" u="none" strike="noStrike" kern="0" cap="none" spc="0" normalizeH="0" noProof="0" dirty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#9Slide03 Comfortaa Bold" panose="00000800000000000000" pitchFamily="2" charset="0"/>
                <a:sym typeface="Gorditas"/>
              </a:rPr>
              <a:t> TẬP</a:t>
            </a:r>
            <a:endParaRPr kumimoji="0" lang="vi-VN" sz="9600" b="0" i="0" u="none" strike="noStrike" kern="0" cap="none" spc="0" normalizeH="0" baseline="0" noProof="0" dirty="0">
              <a:ln>
                <a:noFill/>
              </a:ln>
              <a:solidFill>
                <a:srgbClr val="004468"/>
              </a:solidFill>
              <a:effectLst/>
              <a:uLnTx/>
              <a:uFillTx/>
              <a:latin typeface="#9Slide03 Comfortaa Bold" panose="00000800000000000000" pitchFamily="2" charset="0"/>
              <a:sym typeface="Gorditas"/>
            </a:endParaRPr>
          </a:p>
        </p:txBody>
      </p:sp>
    </p:spTree>
    <p:extLst>
      <p:ext uri="{BB962C8B-B14F-4D97-AF65-F5344CB8AC3E}">
        <p14:creationId xmlns:p14="http://schemas.microsoft.com/office/powerpoint/2010/main" val="262145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F6E720-FA8F-CA82-2034-2D255A5B64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543280"/>
            <a:ext cx="6743719" cy="67437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26D950-4461-49EA-8722-257652C5CAD7}"/>
              </a:ext>
            </a:extLst>
          </p:cNvPr>
          <p:cNvSpPr txBox="1"/>
          <p:nvPr/>
        </p:nvSpPr>
        <p:spPr>
          <a:xfrm>
            <a:off x="6911240" y="1028941"/>
            <a:ext cx="9723356" cy="4114559"/>
          </a:xfrm>
          <a:custGeom>
            <a:avLst/>
            <a:gdLst>
              <a:gd name="connsiteX0" fmla="*/ 0 w 9723356"/>
              <a:gd name="connsiteY0" fmla="*/ 0 h 4114559"/>
              <a:gd name="connsiteX1" fmla="*/ 280261 w 9723356"/>
              <a:gd name="connsiteY1" fmla="*/ 0 h 4114559"/>
              <a:gd name="connsiteX2" fmla="*/ 852224 w 9723356"/>
              <a:gd name="connsiteY2" fmla="*/ 0 h 4114559"/>
              <a:gd name="connsiteX3" fmla="*/ 1618653 w 9723356"/>
              <a:gd name="connsiteY3" fmla="*/ 0 h 4114559"/>
              <a:gd name="connsiteX4" fmla="*/ 2093381 w 9723356"/>
              <a:gd name="connsiteY4" fmla="*/ 0 h 4114559"/>
              <a:gd name="connsiteX5" fmla="*/ 2470876 w 9723356"/>
              <a:gd name="connsiteY5" fmla="*/ 0 h 4114559"/>
              <a:gd name="connsiteX6" fmla="*/ 3140072 w 9723356"/>
              <a:gd name="connsiteY6" fmla="*/ 0 h 4114559"/>
              <a:gd name="connsiteX7" fmla="*/ 3809268 w 9723356"/>
              <a:gd name="connsiteY7" fmla="*/ 0 h 4114559"/>
              <a:gd name="connsiteX8" fmla="*/ 4478463 w 9723356"/>
              <a:gd name="connsiteY8" fmla="*/ 0 h 4114559"/>
              <a:gd name="connsiteX9" fmla="*/ 4953192 w 9723356"/>
              <a:gd name="connsiteY9" fmla="*/ 0 h 4114559"/>
              <a:gd name="connsiteX10" fmla="*/ 5427920 w 9723356"/>
              <a:gd name="connsiteY10" fmla="*/ 0 h 4114559"/>
              <a:gd name="connsiteX11" fmla="*/ 5999883 w 9723356"/>
              <a:gd name="connsiteY11" fmla="*/ 0 h 4114559"/>
              <a:gd name="connsiteX12" fmla="*/ 6474611 w 9723356"/>
              <a:gd name="connsiteY12" fmla="*/ 0 h 4114559"/>
              <a:gd name="connsiteX13" fmla="*/ 6754873 w 9723356"/>
              <a:gd name="connsiteY13" fmla="*/ 0 h 4114559"/>
              <a:gd name="connsiteX14" fmla="*/ 7521302 w 9723356"/>
              <a:gd name="connsiteY14" fmla="*/ 0 h 4114559"/>
              <a:gd name="connsiteX15" fmla="*/ 8287731 w 9723356"/>
              <a:gd name="connsiteY15" fmla="*/ 0 h 4114559"/>
              <a:gd name="connsiteX16" fmla="*/ 8956927 w 9723356"/>
              <a:gd name="connsiteY16" fmla="*/ 0 h 4114559"/>
              <a:gd name="connsiteX17" fmla="*/ 9723356 w 9723356"/>
              <a:gd name="connsiteY17" fmla="*/ 0 h 4114559"/>
              <a:gd name="connsiteX18" fmla="*/ 9723356 w 9723356"/>
              <a:gd name="connsiteY18" fmla="*/ 464357 h 4114559"/>
              <a:gd name="connsiteX19" fmla="*/ 9723356 w 9723356"/>
              <a:gd name="connsiteY19" fmla="*/ 1052152 h 4114559"/>
              <a:gd name="connsiteX20" fmla="*/ 9723356 w 9723356"/>
              <a:gd name="connsiteY20" fmla="*/ 1557654 h 4114559"/>
              <a:gd name="connsiteX21" fmla="*/ 9723356 w 9723356"/>
              <a:gd name="connsiteY21" fmla="*/ 2022012 h 4114559"/>
              <a:gd name="connsiteX22" fmla="*/ 9723356 w 9723356"/>
              <a:gd name="connsiteY22" fmla="*/ 2527515 h 4114559"/>
              <a:gd name="connsiteX23" fmla="*/ 9723356 w 9723356"/>
              <a:gd name="connsiteY23" fmla="*/ 3033018 h 4114559"/>
              <a:gd name="connsiteX24" fmla="*/ 9723356 w 9723356"/>
              <a:gd name="connsiteY24" fmla="*/ 3497375 h 4114559"/>
              <a:gd name="connsiteX25" fmla="*/ 9723356 w 9723356"/>
              <a:gd name="connsiteY25" fmla="*/ 4114559 h 4114559"/>
              <a:gd name="connsiteX26" fmla="*/ 9054160 w 9723356"/>
              <a:gd name="connsiteY26" fmla="*/ 4114559 h 4114559"/>
              <a:gd name="connsiteX27" fmla="*/ 8287731 w 9723356"/>
              <a:gd name="connsiteY27" fmla="*/ 4114559 h 4114559"/>
              <a:gd name="connsiteX28" fmla="*/ 7813003 w 9723356"/>
              <a:gd name="connsiteY28" fmla="*/ 4114559 h 4114559"/>
              <a:gd name="connsiteX29" fmla="*/ 7532741 w 9723356"/>
              <a:gd name="connsiteY29" fmla="*/ 4114559 h 4114559"/>
              <a:gd name="connsiteX30" fmla="*/ 7252480 w 9723356"/>
              <a:gd name="connsiteY30" fmla="*/ 4114559 h 4114559"/>
              <a:gd name="connsiteX31" fmla="*/ 6874985 w 9723356"/>
              <a:gd name="connsiteY31" fmla="*/ 4114559 h 4114559"/>
              <a:gd name="connsiteX32" fmla="*/ 6205789 w 9723356"/>
              <a:gd name="connsiteY32" fmla="*/ 4114559 h 4114559"/>
              <a:gd name="connsiteX33" fmla="*/ 5828294 w 9723356"/>
              <a:gd name="connsiteY33" fmla="*/ 4114559 h 4114559"/>
              <a:gd name="connsiteX34" fmla="*/ 5450799 w 9723356"/>
              <a:gd name="connsiteY34" fmla="*/ 4114559 h 4114559"/>
              <a:gd name="connsiteX35" fmla="*/ 4684370 w 9723356"/>
              <a:gd name="connsiteY35" fmla="*/ 4114559 h 4114559"/>
              <a:gd name="connsiteX36" fmla="*/ 4112408 w 9723356"/>
              <a:gd name="connsiteY36" fmla="*/ 4114559 h 4114559"/>
              <a:gd name="connsiteX37" fmla="*/ 3540446 w 9723356"/>
              <a:gd name="connsiteY37" fmla="*/ 4114559 h 4114559"/>
              <a:gd name="connsiteX38" fmla="*/ 3162951 w 9723356"/>
              <a:gd name="connsiteY38" fmla="*/ 4114559 h 4114559"/>
              <a:gd name="connsiteX39" fmla="*/ 2396521 w 9723356"/>
              <a:gd name="connsiteY39" fmla="*/ 4114559 h 4114559"/>
              <a:gd name="connsiteX40" fmla="*/ 1921793 w 9723356"/>
              <a:gd name="connsiteY40" fmla="*/ 4114559 h 4114559"/>
              <a:gd name="connsiteX41" fmla="*/ 1155363 w 9723356"/>
              <a:gd name="connsiteY41" fmla="*/ 4114559 h 4114559"/>
              <a:gd name="connsiteX42" fmla="*/ 583401 w 9723356"/>
              <a:gd name="connsiteY42" fmla="*/ 4114559 h 4114559"/>
              <a:gd name="connsiteX43" fmla="*/ 0 w 9723356"/>
              <a:gd name="connsiteY43" fmla="*/ 4114559 h 4114559"/>
              <a:gd name="connsiteX44" fmla="*/ 0 w 9723356"/>
              <a:gd name="connsiteY44" fmla="*/ 3526765 h 4114559"/>
              <a:gd name="connsiteX45" fmla="*/ 0 w 9723356"/>
              <a:gd name="connsiteY45" fmla="*/ 2980116 h 4114559"/>
              <a:gd name="connsiteX46" fmla="*/ 0 w 9723356"/>
              <a:gd name="connsiteY46" fmla="*/ 2433468 h 4114559"/>
              <a:gd name="connsiteX47" fmla="*/ 0 w 9723356"/>
              <a:gd name="connsiteY47" fmla="*/ 1763382 h 4114559"/>
              <a:gd name="connsiteX48" fmla="*/ 0 w 9723356"/>
              <a:gd name="connsiteY48" fmla="*/ 1134443 h 4114559"/>
              <a:gd name="connsiteX49" fmla="*/ 0 w 9723356"/>
              <a:gd name="connsiteY49" fmla="*/ 670085 h 4114559"/>
              <a:gd name="connsiteX50" fmla="*/ 0 w 9723356"/>
              <a:gd name="connsiteY50" fmla="*/ 0 h 411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723356" h="4114559" extrusionOk="0">
                <a:moveTo>
                  <a:pt x="0" y="0"/>
                </a:moveTo>
                <a:cubicBezTo>
                  <a:pt x="86311" y="-21707"/>
                  <a:pt x="177734" y="32409"/>
                  <a:pt x="280261" y="0"/>
                </a:cubicBezTo>
                <a:cubicBezTo>
                  <a:pt x="382788" y="-32409"/>
                  <a:pt x="578675" y="54961"/>
                  <a:pt x="852224" y="0"/>
                </a:cubicBezTo>
                <a:cubicBezTo>
                  <a:pt x="1125773" y="-54961"/>
                  <a:pt x="1365272" y="56547"/>
                  <a:pt x="1618653" y="0"/>
                </a:cubicBezTo>
                <a:cubicBezTo>
                  <a:pt x="1872034" y="-56547"/>
                  <a:pt x="1952265" y="31230"/>
                  <a:pt x="2093381" y="0"/>
                </a:cubicBezTo>
                <a:cubicBezTo>
                  <a:pt x="2234497" y="-31230"/>
                  <a:pt x="2359757" y="25300"/>
                  <a:pt x="2470876" y="0"/>
                </a:cubicBezTo>
                <a:cubicBezTo>
                  <a:pt x="2581996" y="-25300"/>
                  <a:pt x="2882629" y="78776"/>
                  <a:pt x="3140072" y="0"/>
                </a:cubicBezTo>
                <a:cubicBezTo>
                  <a:pt x="3397515" y="-78776"/>
                  <a:pt x="3621977" y="1148"/>
                  <a:pt x="3809268" y="0"/>
                </a:cubicBezTo>
                <a:cubicBezTo>
                  <a:pt x="3996559" y="-1148"/>
                  <a:pt x="4171748" y="80169"/>
                  <a:pt x="4478463" y="0"/>
                </a:cubicBezTo>
                <a:cubicBezTo>
                  <a:pt x="4785179" y="-80169"/>
                  <a:pt x="4742948" y="44418"/>
                  <a:pt x="4953192" y="0"/>
                </a:cubicBezTo>
                <a:cubicBezTo>
                  <a:pt x="5163436" y="-44418"/>
                  <a:pt x="5207198" y="47377"/>
                  <a:pt x="5427920" y="0"/>
                </a:cubicBezTo>
                <a:cubicBezTo>
                  <a:pt x="5648642" y="-47377"/>
                  <a:pt x="5783752" y="61921"/>
                  <a:pt x="5999883" y="0"/>
                </a:cubicBezTo>
                <a:cubicBezTo>
                  <a:pt x="6216014" y="-61921"/>
                  <a:pt x="6325472" y="8550"/>
                  <a:pt x="6474611" y="0"/>
                </a:cubicBezTo>
                <a:cubicBezTo>
                  <a:pt x="6623750" y="-8550"/>
                  <a:pt x="6617962" y="24262"/>
                  <a:pt x="6754873" y="0"/>
                </a:cubicBezTo>
                <a:cubicBezTo>
                  <a:pt x="6891784" y="-24262"/>
                  <a:pt x="7210094" y="22686"/>
                  <a:pt x="7521302" y="0"/>
                </a:cubicBezTo>
                <a:cubicBezTo>
                  <a:pt x="7832510" y="-22686"/>
                  <a:pt x="7975430" y="82765"/>
                  <a:pt x="8287731" y="0"/>
                </a:cubicBezTo>
                <a:cubicBezTo>
                  <a:pt x="8600032" y="-82765"/>
                  <a:pt x="8769351" y="62457"/>
                  <a:pt x="8956927" y="0"/>
                </a:cubicBezTo>
                <a:cubicBezTo>
                  <a:pt x="9144503" y="-62457"/>
                  <a:pt x="9494693" y="57585"/>
                  <a:pt x="9723356" y="0"/>
                </a:cubicBezTo>
                <a:cubicBezTo>
                  <a:pt x="9774362" y="175989"/>
                  <a:pt x="9674577" y="279548"/>
                  <a:pt x="9723356" y="464357"/>
                </a:cubicBezTo>
                <a:cubicBezTo>
                  <a:pt x="9772135" y="649166"/>
                  <a:pt x="9667854" y="923947"/>
                  <a:pt x="9723356" y="1052152"/>
                </a:cubicBezTo>
                <a:cubicBezTo>
                  <a:pt x="9778858" y="1180358"/>
                  <a:pt x="9704256" y="1410787"/>
                  <a:pt x="9723356" y="1557654"/>
                </a:cubicBezTo>
                <a:cubicBezTo>
                  <a:pt x="9742456" y="1704521"/>
                  <a:pt x="9713322" y="1839642"/>
                  <a:pt x="9723356" y="2022012"/>
                </a:cubicBezTo>
                <a:cubicBezTo>
                  <a:pt x="9733390" y="2204382"/>
                  <a:pt x="9721698" y="2424739"/>
                  <a:pt x="9723356" y="2527515"/>
                </a:cubicBezTo>
                <a:cubicBezTo>
                  <a:pt x="9725014" y="2630291"/>
                  <a:pt x="9694254" y="2873974"/>
                  <a:pt x="9723356" y="3033018"/>
                </a:cubicBezTo>
                <a:cubicBezTo>
                  <a:pt x="9752458" y="3192062"/>
                  <a:pt x="9671603" y="3346788"/>
                  <a:pt x="9723356" y="3497375"/>
                </a:cubicBezTo>
                <a:cubicBezTo>
                  <a:pt x="9775109" y="3647962"/>
                  <a:pt x="9664325" y="3898485"/>
                  <a:pt x="9723356" y="4114559"/>
                </a:cubicBezTo>
                <a:cubicBezTo>
                  <a:pt x="9510283" y="4168378"/>
                  <a:pt x="9234746" y="4064078"/>
                  <a:pt x="9054160" y="4114559"/>
                </a:cubicBezTo>
                <a:cubicBezTo>
                  <a:pt x="8873574" y="4165040"/>
                  <a:pt x="8629497" y="4053033"/>
                  <a:pt x="8287731" y="4114559"/>
                </a:cubicBezTo>
                <a:cubicBezTo>
                  <a:pt x="7945965" y="4176085"/>
                  <a:pt x="7917633" y="4085629"/>
                  <a:pt x="7813003" y="4114559"/>
                </a:cubicBezTo>
                <a:cubicBezTo>
                  <a:pt x="7708373" y="4143489"/>
                  <a:pt x="7641476" y="4090748"/>
                  <a:pt x="7532741" y="4114559"/>
                </a:cubicBezTo>
                <a:cubicBezTo>
                  <a:pt x="7424006" y="4138370"/>
                  <a:pt x="7341269" y="4095042"/>
                  <a:pt x="7252480" y="4114559"/>
                </a:cubicBezTo>
                <a:cubicBezTo>
                  <a:pt x="7163691" y="4134076"/>
                  <a:pt x="7031278" y="4114003"/>
                  <a:pt x="6874985" y="4114559"/>
                </a:cubicBezTo>
                <a:cubicBezTo>
                  <a:pt x="6718692" y="4115115"/>
                  <a:pt x="6529725" y="4052411"/>
                  <a:pt x="6205789" y="4114559"/>
                </a:cubicBezTo>
                <a:cubicBezTo>
                  <a:pt x="5881853" y="4176707"/>
                  <a:pt x="5958843" y="4107175"/>
                  <a:pt x="5828294" y="4114559"/>
                </a:cubicBezTo>
                <a:cubicBezTo>
                  <a:pt x="5697745" y="4121943"/>
                  <a:pt x="5539962" y="4073593"/>
                  <a:pt x="5450799" y="4114559"/>
                </a:cubicBezTo>
                <a:cubicBezTo>
                  <a:pt x="5361636" y="4155525"/>
                  <a:pt x="5064233" y="4035166"/>
                  <a:pt x="4684370" y="4114559"/>
                </a:cubicBezTo>
                <a:cubicBezTo>
                  <a:pt x="4304507" y="4193952"/>
                  <a:pt x="4376607" y="4103679"/>
                  <a:pt x="4112408" y="4114559"/>
                </a:cubicBezTo>
                <a:cubicBezTo>
                  <a:pt x="3848209" y="4125439"/>
                  <a:pt x="3704265" y="4065047"/>
                  <a:pt x="3540446" y="4114559"/>
                </a:cubicBezTo>
                <a:cubicBezTo>
                  <a:pt x="3376627" y="4164071"/>
                  <a:pt x="3294706" y="4113911"/>
                  <a:pt x="3162951" y="4114559"/>
                </a:cubicBezTo>
                <a:cubicBezTo>
                  <a:pt x="3031196" y="4115207"/>
                  <a:pt x="2578361" y="4086215"/>
                  <a:pt x="2396521" y="4114559"/>
                </a:cubicBezTo>
                <a:cubicBezTo>
                  <a:pt x="2214681" y="4142903"/>
                  <a:pt x="2029387" y="4107241"/>
                  <a:pt x="1921793" y="4114559"/>
                </a:cubicBezTo>
                <a:cubicBezTo>
                  <a:pt x="1814199" y="4121877"/>
                  <a:pt x="1331655" y="4101515"/>
                  <a:pt x="1155363" y="4114559"/>
                </a:cubicBezTo>
                <a:cubicBezTo>
                  <a:pt x="979071" y="4127603"/>
                  <a:pt x="810569" y="4094409"/>
                  <a:pt x="583401" y="4114559"/>
                </a:cubicBezTo>
                <a:cubicBezTo>
                  <a:pt x="356233" y="4134709"/>
                  <a:pt x="165678" y="4081043"/>
                  <a:pt x="0" y="4114559"/>
                </a:cubicBezTo>
                <a:cubicBezTo>
                  <a:pt x="-50630" y="3967506"/>
                  <a:pt x="66736" y="3673884"/>
                  <a:pt x="0" y="3526765"/>
                </a:cubicBezTo>
                <a:cubicBezTo>
                  <a:pt x="-66736" y="3379646"/>
                  <a:pt x="53688" y="3213508"/>
                  <a:pt x="0" y="2980116"/>
                </a:cubicBezTo>
                <a:cubicBezTo>
                  <a:pt x="-53688" y="2746724"/>
                  <a:pt x="34946" y="2598270"/>
                  <a:pt x="0" y="2433468"/>
                </a:cubicBezTo>
                <a:cubicBezTo>
                  <a:pt x="-34946" y="2268666"/>
                  <a:pt x="22254" y="2022281"/>
                  <a:pt x="0" y="1763382"/>
                </a:cubicBezTo>
                <a:cubicBezTo>
                  <a:pt x="-22254" y="1504483"/>
                  <a:pt x="21958" y="1379588"/>
                  <a:pt x="0" y="1134443"/>
                </a:cubicBezTo>
                <a:cubicBezTo>
                  <a:pt x="-21958" y="889298"/>
                  <a:pt x="2768" y="899081"/>
                  <a:pt x="0" y="670085"/>
                </a:cubicBezTo>
                <a:cubicBezTo>
                  <a:pt x="-2768" y="441089"/>
                  <a:pt x="38763" y="291617"/>
                  <a:pt x="0" y="0"/>
                </a:cubicBezTo>
                <a:close/>
              </a:path>
            </a:pathLst>
          </a:custGeom>
          <a:noFill/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2296132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661E0B-71D3-BAB9-085E-7DC624A7D464}"/>
              </a:ext>
            </a:extLst>
          </p:cNvPr>
          <p:cNvSpPr txBox="1"/>
          <p:nvPr/>
        </p:nvSpPr>
        <p:spPr>
          <a:xfrm>
            <a:off x="6611897" y="1847918"/>
            <a:ext cx="10322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B050"/>
                </a:solidFill>
                <a:latin typeface="#9Slide03 Comfortaa Bold" panose="00000800000000000000" pitchFamily="2" charset="0"/>
              </a:rPr>
              <a:t>Thực hành viết, trang trí sản phẩm</a:t>
            </a:r>
            <a:endParaRPr lang="en-US" sz="7200" dirty="0">
              <a:solidFill>
                <a:srgbClr val="00B050"/>
              </a:solidFill>
              <a:latin typeface="#9Slide03 Comfortaa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88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EE1BF0-20CE-C6C6-85D1-3B880742C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BCD38-D0CC-A2EC-FD08-633D2A323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08" y="5233989"/>
            <a:ext cx="9241092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3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466933-EDF6-4AB0-9C2F-EFAB4B7B6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056"/>
            <a:ext cx="18288000" cy="10287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5187"/>
            <a:ext cx="18288000" cy="187833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221" y="9437144"/>
            <a:ext cx="542925" cy="55721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C05AFCF-04BC-4D07-9F73-571B02200DB9}"/>
              </a:ext>
            </a:extLst>
          </p:cNvPr>
          <p:cNvGrpSpPr/>
          <p:nvPr/>
        </p:nvGrpSpPr>
        <p:grpSpPr>
          <a:xfrm>
            <a:off x="1117265" y="3001619"/>
            <a:ext cx="7423523" cy="2985773"/>
            <a:chOff x="1309743" y="2693053"/>
            <a:chExt cx="4949015" cy="1990515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9219" y="4417794"/>
              <a:ext cx="449539" cy="265774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31565">
              <a:off x="1309743" y="2693053"/>
              <a:ext cx="744732" cy="719487"/>
            </a:xfrm>
            <a:prstGeom prst="rect">
              <a:avLst/>
            </a:prstGeom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44" y="1697848"/>
            <a:ext cx="1955931" cy="1889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9B3F3B-61C8-929D-F01D-5C5BB27BC139}"/>
              </a:ext>
            </a:extLst>
          </p:cNvPr>
          <p:cNvSpPr txBox="1"/>
          <p:nvPr/>
        </p:nvSpPr>
        <p:spPr>
          <a:xfrm>
            <a:off x="1641764" y="4398100"/>
            <a:ext cx="1668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dirty="0">
                <a:solidFill>
                  <a:srgbClr val="FF0000"/>
                </a:solidFill>
                <a:latin typeface="#9Slide03 Comfortaa Bold" panose="00000800000000000000" pitchFamily="2" charset="0"/>
              </a:rPr>
              <a:t>CHÚC CÁC EM HỌC TỐT!</a:t>
            </a:r>
            <a:endParaRPr lang="en-US" sz="8800" dirty="0">
              <a:solidFill>
                <a:srgbClr val="FF0000"/>
              </a:solidFill>
              <a:latin typeface="#9Slide03 Comfortaa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66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865080" y="5003800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661" y="934912"/>
            <a:ext cx="16357579" cy="8411823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4C629C-92C9-23C7-99C0-9270BBBB3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03" y="5621684"/>
            <a:ext cx="5198918" cy="444507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89589" y="-208048"/>
            <a:ext cx="3305338" cy="33808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78728" y="575004"/>
            <a:ext cx="887594" cy="907392"/>
          </a:xfrm>
          <a:prstGeom prst="rect">
            <a:avLst/>
          </a:prstGeom>
        </p:spPr>
      </p:pic>
      <p:sp>
        <p:nvSpPr>
          <p:cNvPr id="134" name="Google Shape;1628;p35">
            <a:extLst>
              <a:ext uri="{FF2B5EF4-FFF2-40B4-BE49-F238E27FC236}">
                <a16:creationId xmlns:a16="http://schemas.microsoft.com/office/drawing/2014/main" id="{79C7843C-1D6D-AA18-522C-B1BD2F55468C}"/>
              </a:ext>
            </a:extLst>
          </p:cNvPr>
          <p:cNvSpPr txBox="1">
            <a:spLocks/>
          </p:cNvSpPr>
          <p:nvPr/>
        </p:nvSpPr>
        <p:spPr>
          <a:xfrm>
            <a:off x="5083875" y="2735328"/>
            <a:ext cx="8457073" cy="357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orditas"/>
              <a:buNone/>
              <a:defRPr sz="6800" b="0" i="0" u="none" strike="noStrike" cap="none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68"/>
              </a:buClr>
              <a:buSzPts val="3600"/>
              <a:buFont typeface="Gorditas"/>
              <a:buNone/>
              <a:tabLst/>
              <a:defRPr/>
            </a:pPr>
            <a:r>
              <a:rPr kumimoji="0" lang="vi-VN" sz="9600" b="0" i="0" u="none" strike="noStrike" kern="0" cap="none" spc="0" normalizeH="0" baseline="0" noProof="0" dirty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#9Slide03 Comfortaa Bold" panose="00000800000000000000" pitchFamily="2" charset="0"/>
                <a:sym typeface="Gordita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7835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797"/>
            <a:ext cx="18303005" cy="13071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50" y="1351126"/>
            <a:ext cx="5780598" cy="7953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1" y="889279"/>
            <a:ext cx="10629999" cy="3498566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485" y="4750091"/>
            <a:ext cx="2941211" cy="1114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33" y="6141156"/>
            <a:ext cx="2092631" cy="1434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36" y="7244024"/>
            <a:ext cx="2941211" cy="8810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866" y="6141156"/>
            <a:ext cx="2092631" cy="14343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469" y="7244024"/>
            <a:ext cx="2941211" cy="8810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556" y="7591475"/>
            <a:ext cx="2092631" cy="14343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159" y="8694343"/>
            <a:ext cx="2941211" cy="881090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00508" y="7904894"/>
            <a:ext cx="731045" cy="731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724" y="8873510"/>
            <a:ext cx="1143924" cy="11495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82" y="7553262"/>
            <a:ext cx="2092631" cy="14343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85" y="8656130"/>
            <a:ext cx="2941211" cy="881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277861"/>
            <a:ext cx="18288000" cy="9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2341938" y="7130570"/>
            <a:ext cx="15392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59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2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59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4" y="8861408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2" y="3697561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vi-VN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Mở vòi nước khi đánh răng</a:t>
              </a:r>
              <a:endParaRPr lang="en-US" sz="5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15738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4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vi-VN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Tái sử dụng nước</a:t>
              </a:r>
              <a:endParaRPr lang="en-US" sz="5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2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4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vi-VN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Tắt vòi nước khi không sử dụng</a:t>
              </a:r>
              <a:endParaRPr lang="en-US" sz="5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7489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4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vi-VN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Dự trữ nước mưa</a:t>
              </a:r>
              <a:endParaRPr lang="en-US" sz="5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022" y="1947493"/>
            <a:ext cx="941834" cy="941834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97033" y="186858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66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Hành động nào dưới đây là không biết tiết kiệm nước?</a:t>
                </a:r>
                <a:endParaRPr lang="en-US" sz="6600" dirty="0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0504" y="4578464"/>
            <a:ext cx="2002707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0958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6356" y="4558892"/>
            <a:ext cx="2015384" cy="1454022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022" y="1947493"/>
            <a:ext cx="941834" cy="941834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101" y="7810355"/>
            <a:ext cx="2002707" cy="145402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50434" y="7009568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36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vi-VN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Cả 3 đáp án trên đều đúng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vi-VN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Thường xuyên vệ sinh các thiết bị điện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7537" y="3670451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36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Tắt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thiết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bị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điện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 ra ngoài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4355" y="3676295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Thay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thiết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bị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điện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cũ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66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Đâu là việc làm tiết kiệm điện?</a:t>
                </a:r>
                <a:endParaRPr lang="en-US" sz="6600" dirty="0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865080" y="5003800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661" y="934912"/>
            <a:ext cx="16357579" cy="8411823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4C629C-92C9-23C7-99C0-9270BBBB3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03" y="5621684"/>
            <a:ext cx="5198918" cy="444507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89589" y="-208048"/>
            <a:ext cx="3305338" cy="33808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78728" y="575004"/>
            <a:ext cx="887594" cy="907392"/>
          </a:xfrm>
          <a:prstGeom prst="rect">
            <a:avLst/>
          </a:prstGeom>
        </p:spPr>
      </p:pic>
      <p:sp>
        <p:nvSpPr>
          <p:cNvPr id="134" name="Google Shape;1628;p35">
            <a:extLst>
              <a:ext uri="{FF2B5EF4-FFF2-40B4-BE49-F238E27FC236}">
                <a16:creationId xmlns:a16="http://schemas.microsoft.com/office/drawing/2014/main" id="{79C7843C-1D6D-AA18-522C-B1BD2F55468C}"/>
              </a:ext>
            </a:extLst>
          </p:cNvPr>
          <p:cNvSpPr txBox="1">
            <a:spLocks/>
          </p:cNvSpPr>
          <p:nvPr/>
        </p:nvSpPr>
        <p:spPr>
          <a:xfrm>
            <a:off x="5083875" y="2735328"/>
            <a:ext cx="8457073" cy="357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orditas"/>
              <a:buNone/>
              <a:defRPr sz="6800" b="0" i="0" u="none" strike="noStrike" cap="none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68"/>
              </a:buClr>
              <a:buSzPts val="3600"/>
              <a:buFont typeface="Gorditas"/>
              <a:buNone/>
              <a:tabLst/>
              <a:defRPr/>
            </a:pPr>
            <a:r>
              <a:rPr kumimoji="0" lang="vi-VN" sz="9600" b="0" i="0" u="none" strike="noStrike" kern="0" cap="none" spc="0" normalizeH="0" baseline="0" noProof="0" dirty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#9Slide03 Comfortaa Bold" panose="00000800000000000000" pitchFamily="2" charset="0"/>
                <a:sym typeface="Gorditas"/>
              </a:rPr>
              <a:t>KHÁM</a:t>
            </a:r>
            <a:r>
              <a:rPr kumimoji="0" lang="vi-VN" sz="9600" b="0" i="0" u="none" strike="noStrike" kern="0" cap="none" spc="0" normalizeH="0" noProof="0" dirty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#9Slide03 Comfortaa Bold" panose="00000800000000000000" pitchFamily="2" charset="0"/>
                <a:sym typeface="Gorditas"/>
              </a:rPr>
              <a:t> PHÁ</a:t>
            </a:r>
            <a:endParaRPr kumimoji="0" lang="vi-VN" sz="9600" b="0" i="0" u="none" strike="noStrike" kern="0" cap="none" spc="0" normalizeH="0" baseline="0" noProof="0" dirty="0">
              <a:ln>
                <a:noFill/>
              </a:ln>
              <a:solidFill>
                <a:srgbClr val="004468"/>
              </a:solidFill>
              <a:effectLst/>
              <a:uLnTx/>
              <a:uFillTx/>
              <a:latin typeface="#9Slide03 Comfortaa Bold" panose="00000800000000000000" pitchFamily="2" charset="0"/>
              <a:sym typeface="Gorditas"/>
            </a:endParaRPr>
          </a:p>
        </p:txBody>
      </p:sp>
    </p:spTree>
    <p:extLst>
      <p:ext uri="{BB962C8B-B14F-4D97-AF65-F5344CB8AC3E}">
        <p14:creationId xmlns:p14="http://schemas.microsoft.com/office/powerpoint/2010/main" val="168869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F563A58-A6FA-2A03-EEA6-F514DDFF164F}"/>
              </a:ext>
            </a:extLst>
          </p:cNvPr>
          <p:cNvSpPr txBox="1"/>
          <p:nvPr/>
        </p:nvSpPr>
        <p:spPr>
          <a:xfrm>
            <a:off x="1641391" y="1940851"/>
            <a:ext cx="15364716" cy="4942379"/>
          </a:xfrm>
          <a:custGeom>
            <a:avLst/>
            <a:gdLst>
              <a:gd name="connsiteX0" fmla="*/ 0 w 15364716"/>
              <a:gd name="connsiteY0" fmla="*/ 0 h 4942379"/>
              <a:gd name="connsiteX1" fmla="*/ 852043 w 15364716"/>
              <a:gd name="connsiteY1" fmla="*/ 0 h 4942379"/>
              <a:gd name="connsiteX2" fmla="*/ 1704087 w 15364716"/>
              <a:gd name="connsiteY2" fmla="*/ 0 h 4942379"/>
              <a:gd name="connsiteX3" fmla="*/ 2095189 w 15364716"/>
              <a:gd name="connsiteY3" fmla="*/ 0 h 4942379"/>
              <a:gd name="connsiteX4" fmla="*/ 2639938 w 15364716"/>
              <a:gd name="connsiteY4" fmla="*/ 0 h 4942379"/>
              <a:gd name="connsiteX5" fmla="*/ 3031039 w 15364716"/>
              <a:gd name="connsiteY5" fmla="*/ 0 h 4942379"/>
              <a:gd name="connsiteX6" fmla="*/ 3883083 w 15364716"/>
              <a:gd name="connsiteY6" fmla="*/ 0 h 4942379"/>
              <a:gd name="connsiteX7" fmla="*/ 4427832 w 15364716"/>
              <a:gd name="connsiteY7" fmla="*/ 0 h 4942379"/>
              <a:gd name="connsiteX8" fmla="*/ 4665286 w 15364716"/>
              <a:gd name="connsiteY8" fmla="*/ 0 h 4942379"/>
              <a:gd name="connsiteX9" fmla="*/ 5670977 w 15364716"/>
              <a:gd name="connsiteY9" fmla="*/ 0 h 4942379"/>
              <a:gd name="connsiteX10" fmla="*/ 6215726 w 15364716"/>
              <a:gd name="connsiteY10" fmla="*/ 0 h 4942379"/>
              <a:gd name="connsiteX11" fmla="*/ 6914122 w 15364716"/>
              <a:gd name="connsiteY11" fmla="*/ 0 h 4942379"/>
              <a:gd name="connsiteX12" fmla="*/ 7458871 w 15364716"/>
              <a:gd name="connsiteY12" fmla="*/ 0 h 4942379"/>
              <a:gd name="connsiteX13" fmla="*/ 8464562 w 15364716"/>
              <a:gd name="connsiteY13" fmla="*/ 0 h 4942379"/>
              <a:gd name="connsiteX14" fmla="*/ 9316605 w 15364716"/>
              <a:gd name="connsiteY14" fmla="*/ 0 h 4942379"/>
              <a:gd name="connsiteX15" fmla="*/ 10322296 w 15364716"/>
              <a:gd name="connsiteY15" fmla="*/ 0 h 4942379"/>
              <a:gd name="connsiteX16" fmla="*/ 11327986 w 15364716"/>
              <a:gd name="connsiteY16" fmla="*/ 0 h 4942379"/>
              <a:gd name="connsiteX17" fmla="*/ 11719088 w 15364716"/>
              <a:gd name="connsiteY17" fmla="*/ 0 h 4942379"/>
              <a:gd name="connsiteX18" fmla="*/ 12110190 w 15364716"/>
              <a:gd name="connsiteY18" fmla="*/ 0 h 4942379"/>
              <a:gd name="connsiteX19" fmla="*/ 12654939 w 15364716"/>
              <a:gd name="connsiteY19" fmla="*/ 0 h 4942379"/>
              <a:gd name="connsiteX20" fmla="*/ 13199688 w 15364716"/>
              <a:gd name="connsiteY20" fmla="*/ 0 h 4942379"/>
              <a:gd name="connsiteX21" fmla="*/ 13437143 w 15364716"/>
              <a:gd name="connsiteY21" fmla="*/ 0 h 4942379"/>
              <a:gd name="connsiteX22" fmla="*/ 13828244 w 15364716"/>
              <a:gd name="connsiteY22" fmla="*/ 0 h 4942379"/>
              <a:gd name="connsiteX23" fmla="*/ 14526641 w 15364716"/>
              <a:gd name="connsiteY23" fmla="*/ 0 h 4942379"/>
              <a:gd name="connsiteX24" fmla="*/ 15364716 w 15364716"/>
              <a:gd name="connsiteY24" fmla="*/ 0 h 4942379"/>
              <a:gd name="connsiteX25" fmla="*/ 15364716 w 15364716"/>
              <a:gd name="connsiteY25" fmla="*/ 469526 h 4942379"/>
              <a:gd name="connsiteX26" fmla="*/ 15364716 w 15364716"/>
              <a:gd name="connsiteY26" fmla="*/ 1087323 h 4942379"/>
              <a:gd name="connsiteX27" fmla="*/ 15364716 w 15364716"/>
              <a:gd name="connsiteY27" fmla="*/ 1655697 h 4942379"/>
              <a:gd name="connsiteX28" fmla="*/ 15364716 w 15364716"/>
              <a:gd name="connsiteY28" fmla="*/ 2174647 h 4942379"/>
              <a:gd name="connsiteX29" fmla="*/ 15364716 w 15364716"/>
              <a:gd name="connsiteY29" fmla="*/ 2743020 h 4942379"/>
              <a:gd name="connsiteX30" fmla="*/ 15364716 w 15364716"/>
              <a:gd name="connsiteY30" fmla="*/ 3311394 h 4942379"/>
              <a:gd name="connsiteX31" fmla="*/ 15364716 w 15364716"/>
              <a:gd name="connsiteY31" fmla="*/ 3879768 h 4942379"/>
              <a:gd name="connsiteX32" fmla="*/ 15364716 w 15364716"/>
              <a:gd name="connsiteY32" fmla="*/ 4942379 h 4942379"/>
              <a:gd name="connsiteX33" fmla="*/ 14512673 w 15364716"/>
              <a:gd name="connsiteY33" fmla="*/ 4942379 h 4942379"/>
              <a:gd name="connsiteX34" fmla="*/ 13660629 w 15364716"/>
              <a:gd name="connsiteY34" fmla="*/ 4942379 h 4942379"/>
              <a:gd name="connsiteX35" fmla="*/ 13269527 w 15364716"/>
              <a:gd name="connsiteY35" fmla="*/ 4942379 h 4942379"/>
              <a:gd name="connsiteX36" fmla="*/ 12417484 w 15364716"/>
              <a:gd name="connsiteY36" fmla="*/ 4942379 h 4942379"/>
              <a:gd name="connsiteX37" fmla="*/ 11565441 w 15364716"/>
              <a:gd name="connsiteY37" fmla="*/ 4942379 h 4942379"/>
              <a:gd name="connsiteX38" fmla="*/ 11327986 w 15364716"/>
              <a:gd name="connsiteY38" fmla="*/ 4942379 h 4942379"/>
              <a:gd name="connsiteX39" fmla="*/ 10322296 w 15364716"/>
              <a:gd name="connsiteY39" fmla="*/ 4942379 h 4942379"/>
              <a:gd name="connsiteX40" fmla="*/ 9931194 w 15364716"/>
              <a:gd name="connsiteY40" fmla="*/ 4942379 h 4942379"/>
              <a:gd name="connsiteX41" fmla="*/ 9232798 w 15364716"/>
              <a:gd name="connsiteY41" fmla="*/ 4942379 h 4942379"/>
              <a:gd name="connsiteX42" fmla="*/ 8380754 w 15364716"/>
              <a:gd name="connsiteY42" fmla="*/ 4942379 h 4942379"/>
              <a:gd name="connsiteX43" fmla="*/ 8143299 w 15364716"/>
              <a:gd name="connsiteY43" fmla="*/ 4942379 h 4942379"/>
              <a:gd name="connsiteX44" fmla="*/ 7905845 w 15364716"/>
              <a:gd name="connsiteY44" fmla="*/ 4942379 h 4942379"/>
              <a:gd name="connsiteX45" fmla="*/ 7053801 w 15364716"/>
              <a:gd name="connsiteY45" fmla="*/ 4942379 h 4942379"/>
              <a:gd name="connsiteX46" fmla="*/ 6048111 w 15364716"/>
              <a:gd name="connsiteY46" fmla="*/ 4942379 h 4942379"/>
              <a:gd name="connsiteX47" fmla="*/ 5503362 w 15364716"/>
              <a:gd name="connsiteY47" fmla="*/ 4942379 h 4942379"/>
              <a:gd name="connsiteX48" fmla="*/ 4804966 w 15364716"/>
              <a:gd name="connsiteY48" fmla="*/ 4942379 h 4942379"/>
              <a:gd name="connsiteX49" fmla="*/ 3952922 w 15364716"/>
              <a:gd name="connsiteY49" fmla="*/ 4942379 h 4942379"/>
              <a:gd name="connsiteX50" fmla="*/ 3715468 w 15364716"/>
              <a:gd name="connsiteY50" fmla="*/ 4942379 h 4942379"/>
              <a:gd name="connsiteX51" fmla="*/ 3170719 w 15364716"/>
              <a:gd name="connsiteY51" fmla="*/ 4942379 h 4942379"/>
              <a:gd name="connsiteX52" fmla="*/ 2779617 w 15364716"/>
              <a:gd name="connsiteY52" fmla="*/ 4942379 h 4942379"/>
              <a:gd name="connsiteX53" fmla="*/ 2081221 w 15364716"/>
              <a:gd name="connsiteY53" fmla="*/ 4942379 h 4942379"/>
              <a:gd name="connsiteX54" fmla="*/ 1690119 w 15364716"/>
              <a:gd name="connsiteY54" fmla="*/ 4942379 h 4942379"/>
              <a:gd name="connsiteX55" fmla="*/ 838075 w 15364716"/>
              <a:gd name="connsiteY55" fmla="*/ 4942379 h 4942379"/>
              <a:gd name="connsiteX56" fmla="*/ 0 w 15364716"/>
              <a:gd name="connsiteY56" fmla="*/ 4942379 h 4942379"/>
              <a:gd name="connsiteX57" fmla="*/ 0 w 15364716"/>
              <a:gd name="connsiteY57" fmla="*/ 4275158 h 4942379"/>
              <a:gd name="connsiteX58" fmla="*/ 0 w 15364716"/>
              <a:gd name="connsiteY58" fmla="*/ 3607937 h 4942379"/>
              <a:gd name="connsiteX59" fmla="*/ 0 w 15364716"/>
              <a:gd name="connsiteY59" fmla="*/ 2940716 h 4942379"/>
              <a:gd name="connsiteX60" fmla="*/ 0 w 15364716"/>
              <a:gd name="connsiteY60" fmla="*/ 2471190 h 4942379"/>
              <a:gd name="connsiteX61" fmla="*/ 0 w 15364716"/>
              <a:gd name="connsiteY61" fmla="*/ 2001663 h 4942379"/>
              <a:gd name="connsiteX62" fmla="*/ 0 w 15364716"/>
              <a:gd name="connsiteY62" fmla="*/ 1433290 h 4942379"/>
              <a:gd name="connsiteX63" fmla="*/ 0 w 15364716"/>
              <a:gd name="connsiteY63" fmla="*/ 766069 h 4942379"/>
              <a:gd name="connsiteX64" fmla="*/ 0 w 15364716"/>
              <a:gd name="connsiteY64" fmla="*/ 0 h 494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5364716" h="4942379" extrusionOk="0">
                <a:moveTo>
                  <a:pt x="0" y="0"/>
                </a:moveTo>
                <a:cubicBezTo>
                  <a:pt x="375154" y="-31950"/>
                  <a:pt x="472793" y="-12745"/>
                  <a:pt x="852043" y="0"/>
                </a:cubicBezTo>
                <a:cubicBezTo>
                  <a:pt x="1231293" y="12745"/>
                  <a:pt x="1381254" y="-1779"/>
                  <a:pt x="1704087" y="0"/>
                </a:cubicBezTo>
                <a:cubicBezTo>
                  <a:pt x="2026920" y="1779"/>
                  <a:pt x="1987904" y="-19552"/>
                  <a:pt x="2095189" y="0"/>
                </a:cubicBezTo>
                <a:cubicBezTo>
                  <a:pt x="2202474" y="19552"/>
                  <a:pt x="2432543" y="21802"/>
                  <a:pt x="2639938" y="0"/>
                </a:cubicBezTo>
                <a:cubicBezTo>
                  <a:pt x="2847333" y="-21802"/>
                  <a:pt x="2926755" y="-17715"/>
                  <a:pt x="3031039" y="0"/>
                </a:cubicBezTo>
                <a:cubicBezTo>
                  <a:pt x="3135323" y="17715"/>
                  <a:pt x="3545773" y="-3964"/>
                  <a:pt x="3883083" y="0"/>
                </a:cubicBezTo>
                <a:cubicBezTo>
                  <a:pt x="4220393" y="3964"/>
                  <a:pt x="4257891" y="20025"/>
                  <a:pt x="4427832" y="0"/>
                </a:cubicBezTo>
                <a:cubicBezTo>
                  <a:pt x="4597773" y="-20025"/>
                  <a:pt x="4547511" y="-10582"/>
                  <a:pt x="4665286" y="0"/>
                </a:cubicBezTo>
                <a:cubicBezTo>
                  <a:pt x="4783061" y="10582"/>
                  <a:pt x="5287018" y="-39603"/>
                  <a:pt x="5670977" y="0"/>
                </a:cubicBezTo>
                <a:cubicBezTo>
                  <a:pt x="6054936" y="39603"/>
                  <a:pt x="5959307" y="-24444"/>
                  <a:pt x="6215726" y="0"/>
                </a:cubicBezTo>
                <a:cubicBezTo>
                  <a:pt x="6472145" y="24444"/>
                  <a:pt x="6673156" y="-515"/>
                  <a:pt x="6914122" y="0"/>
                </a:cubicBezTo>
                <a:cubicBezTo>
                  <a:pt x="7155088" y="515"/>
                  <a:pt x="7250956" y="13238"/>
                  <a:pt x="7458871" y="0"/>
                </a:cubicBezTo>
                <a:cubicBezTo>
                  <a:pt x="7666786" y="-13238"/>
                  <a:pt x="8200603" y="48856"/>
                  <a:pt x="8464562" y="0"/>
                </a:cubicBezTo>
                <a:cubicBezTo>
                  <a:pt x="8728521" y="-48856"/>
                  <a:pt x="9128799" y="17226"/>
                  <a:pt x="9316605" y="0"/>
                </a:cubicBezTo>
                <a:cubicBezTo>
                  <a:pt x="9504411" y="-17226"/>
                  <a:pt x="10050335" y="293"/>
                  <a:pt x="10322296" y="0"/>
                </a:cubicBezTo>
                <a:cubicBezTo>
                  <a:pt x="10594257" y="-293"/>
                  <a:pt x="10859542" y="31148"/>
                  <a:pt x="11327986" y="0"/>
                </a:cubicBezTo>
                <a:cubicBezTo>
                  <a:pt x="11796430" y="-31148"/>
                  <a:pt x="11584025" y="-8992"/>
                  <a:pt x="11719088" y="0"/>
                </a:cubicBezTo>
                <a:cubicBezTo>
                  <a:pt x="11854151" y="8992"/>
                  <a:pt x="12013203" y="-6289"/>
                  <a:pt x="12110190" y="0"/>
                </a:cubicBezTo>
                <a:cubicBezTo>
                  <a:pt x="12207177" y="6289"/>
                  <a:pt x="12453082" y="-24398"/>
                  <a:pt x="12654939" y="0"/>
                </a:cubicBezTo>
                <a:cubicBezTo>
                  <a:pt x="12856796" y="24398"/>
                  <a:pt x="13033225" y="2309"/>
                  <a:pt x="13199688" y="0"/>
                </a:cubicBezTo>
                <a:cubicBezTo>
                  <a:pt x="13366151" y="-2309"/>
                  <a:pt x="13331333" y="-2827"/>
                  <a:pt x="13437143" y="0"/>
                </a:cubicBezTo>
                <a:cubicBezTo>
                  <a:pt x="13542953" y="2827"/>
                  <a:pt x="13635498" y="-13782"/>
                  <a:pt x="13828244" y="0"/>
                </a:cubicBezTo>
                <a:cubicBezTo>
                  <a:pt x="14020990" y="13782"/>
                  <a:pt x="14372477" y="-34799"/>
                  <a:pt x="14526641" y="0"/>
                </a:cubicBezTo>
                <a:cubicBezTo>
                  <a:pt x="14680805" y="34799"/>
                  <a:pt x="15187401" y="21846"/>
                  <a:pt x="15364716" y="0"/>
                </a:cubicBezTo>
                <a:cubicBezTo>
                  <a:pt x="15351623" y="105541"/>
                  <a:pt x="15376444" y="369618"/>
                  <a:pt x="15364716" y="469526"/>
                </a:cubicBezTo>
                <a:cubicBezTo>
                  <a:pt x="15352988" y="569434"/>
                  <a:pt x="15365474" y="915962"/>
                  <a:pt x="15364716" y="1087323"/>
                </a:cubicBezTo>
                <a:cubicBezTo>
                  <a:pt x="15363958" y="1258684"/>
                  <a:pt x="15368786" y="1493334"/>
                  <a:pt x="15364716" y="1655697"/>
                </a:cubicBezTo>
                <a:cubicBezTo>
                  <a:pt x="15360646" y="1818060"/>
                  <a:pt x="15341552" y="2049938"/>
                  <a:pt x="15364716" y="2174647"/>
                </a:cubicBezTo>
                <a:cubicBezTo>
                  <a:pt x="15387881" y="2299356"/>
                  <a:pt x="15389451" y="2558424"/>
                  <a:pt x="15364716" y="2743020"/>
                </a:cubicBezTo>
                <a:cubicBezTo>
                  <a:pt x="15339981" y="2927616"/>
                  <a:pt x="15353102" y="3114415"/>
                  <a:pt x="15364716" y="3311394"/>
                </a:cubicBezTo>
                <a:cubicBezTo>
                  <a:pt x="15376330" y="3508373"/>
                  <a:pt x="15379719" y="3758574"/>
                  <a:pt x="15364716" y="3879768"/>
                </a:cubicBezTo>
                <a:cubicBezTo>
                  <a:pt x="15349713" y="4000962"/>
                  <a:pt x="15312166" y="4609222"/>
                  <a:pt x="15364716" y="4942379"/>
                </a:cubicBezTo>
                <a:cubicBezTo>
                  <a:pt x="15158441" y="4943400"/>
                  <a:pt x="14745562" y="4907785"/>
                  <a:pt x="14512673" y="4942379"/>
                </a:cubicBezTo>
                <a:cubicBezTo>
                  <a:pt x="14279784" y="4976973"/>
                  <a:pt x="14028642" y="4931597"/>
                  <a:pt x="13660629" y="4942379"/>
                </a:cubicBezTo>
                <a:cubicBezTo>
                  <a:pt x="13292616" y="4953161"/>
                  <a:pt x="13389290" y="4937952"/>
                  <a:pt x="13269527" y="4942379"/>
                </a:cubicBezTo>
                <a:cubicBezTo>
                  <a:pt x="13149764" y="4946806"/>
                  <a:pt x="12780055" y="4979589"/>
                  <a:pt x="12417484" y="4942379"/>
                </a:cubicBezTo>
                <a:cubicBezTo>
                  <a:pt x="12054913" y="4905169"/>
                  <a:pt x="11844503" y="4945117"/>
                  <a:pt x="11565441" y="4942379"/>
                </a:cubicBezTo>
                <a:cubicBezTo>
                  <a:pt x="11286379" y="4939641"/>
                  <a:pt x="11410443" y="4949034"/>
                  <a:pt x="11327986" y="4942379"/>
                </a:cubicBezTo>
                <a:cubicBezTo>
                  <a:pt x="11245529" y="4935724"/>
                  <a:pt x="10725295" y="4979015"/>
                  <a:pt x="10322296" y="4942379"/>
                </a:cubicBezTo>
                <a:cubicBezTo>
                  <a:pt x="9919297" y="4905744"/>
                  <a:pt x="10113677" y="4948772"/>
                  <a:pt x="9931194" y="4942379"/>
                </a:cubicBezTo>
                <a:cubicBezTo>
                  <a:pt x="9748711" y="4935986"/>
                  <a:pt x="9470348" y="4914483"/>
                  <a:pt x="9232798" y="4942379"/>
                </a:cubicBezTo>
                <a:cubicBezTo>
                  <a:pt x="8995248" y="4970275"/>
                  <a:pt x="8692695" y="4912850"/>
                  <a:pt x="8380754" y="4942379"/>
                </a:cubicBezTo>
                <a:cubicBezTo>
                  <a:pt x="8068813" y="4971908"/>
                  <a:pt x="8240812" y="4947297"/>
                  <a:pt x="8143299" y="4942379"/>
                </a:cubicBezTo>
                <a:cubicBezTo>
                  <a:pt x="8045787" y="4937461"/>
                  <a:pt x="7999252" y="4948042"/>
                  <a:pt x="7905845" y="4942379"/>
                </a:cubicBezTo>
                <a:cubicBezTo>
                  <a:pt x="7812438" y="4936716"/>
                  <a:pt x="7304395" y="4968378"/>
                  <a:pt x="7053801" y="4942379"/>
                </a:cubicBezTo>
                <a:cubicBezTo>
                  <a:pt x="6803207" y="4916380"/>
                  <a:pt x="6402964" y="4960124"/>
                  <a:pt x="6048111" y="4942379"/>
                </a:cubicBezTo>
                <a:cubicBezTo>
                  <a:pt x="5693258" y="4924635"/>
                  <a:pt x="5729950" y="4927113"/>
                  <a:pt x="5503362" y="4942379"/>
                </a:cubicBezTo>
                <a:cubicBezTo>
                  <a:pt x="5276774" y="4957645"/>
                  <a:pt x="4983470" y="4937992"/>
                  <a:pt x="4804966" y="4942379"/>
                </a:cubicBezTo>
                <a:cubicBezTo>
                  <a:pt x="4626462" y="4946766"/>
                  <a:pt x="4322426" y="4941239"/>
                  <a:pt x="3952922" y="4942379"/>
                </a:cubicBezTo>
                <a:cubicBezTo>
                  <a:pt x="3583418" y="4943519"/>
                  <a:pt x="3825750" y="4944584"/>
                  <a:pt x="3715468" y="4942379"/>
                </a:cubicBezTo>
                <a:cubicBezTo>
                  <a:pt x="3605186" y="4940174"/>
                  <a:pt x="3373299" y="4935360"/>
                  <a:pt x="3170719" y="4942379"/>
                </a:cubicBezTo>
                <a:cubicBezTo>
                  <a:pt x="2968139" y="4949398"/>
                  <a:pt x="2950709" y="4934303"/>
                  <a:pt x="2779617" y="4942379"/>
                </a:cubicBezTo>
                <a:cubicBezTo>
                  <a:pt x="2608525" y="4950455"/>
                  <a:pt x="2257781" y="4921434"/>
                  <a:pt x="2081221" y="4942379"/>
                </a:cubicBezTo>
                <a:cubicBezTo>
                  <a:pt x="1904661" y="4963324"/>
                  <a:pt x="1823331" y="4953072"/>
                  <a:pt x="1690119" y="4942379"/>
                </a:cubicBezTo>
                <a:cubicBezTo>
                  <a:pt x="1556907" y="4931686"/>
                  <a:pt x="1256898" y="4913937"/>
                  <a:pt x="838075" y="4942379"/>
                </a:cubicBezTo>
                <a:cubicBezTo>
                  <a:pt x="419252" y="4970821"/>
                  <a:pt x="299750" y="4906299"/>
                  <a:pt x="0" y="4942379"/>
                </a:cubicBezTo>
                <a:cubicBezTo>
                  <a:pt x="-14928" y="4663192"/>
                  <a:pt x="27585" y="4415750"/>
                  <a:pt x="0" y="4275158"/>
                </a:cubicBezTo>
                <a:cubicBezTo>
                  <a:pt x="-27585" y="4134566"/>
                  <a:pt x="23476" y="3875220"/>
                  <a:pt x="0" y="3607937"/>
                </a:cubicBezTo>
                <a:cubicBezTo>
                  <a:pt x="-23476" y="3340654"/>
                  <a:pt x="-27461" y="3257927"/>
                  <a:pt x="0" y="2940716"/>
                </a:cubicBezTo>
                <a:cubicBezTo>
                  <a:pt x="27461" y="2623505"/>
                  <a:pt x="-13687" y="2595768"/>
                  <a:pt x="0" y="2471190"/>
                </a:cubicBezTo>
                <a:cubicBezTo>
                  <a:pt x="13687" y="2346612"/>
                  <a:pt x="13576" y="2229419"/>
                  <a:pt x="0" y="2001663"/>
                </a:cubicBezTo>
                <a:cubicBezTo>
                  <a:pt x="-13576" y="1773907"/>
                  <a:pt x="-16226" y="1581003"/>
                  <a:pt x="0" y="1433290"/>
                </a:cubicBezTo>
                <a:cubicBezTo>
                  <a:pt x="16226" y="1285577"/>
                  <a:pt x="1366" y="1020548"/>
                  <a:pt x="0" y="766069"/>
                </a:cubicBezTo>
                <a:cubicBezTo>
                  <a:pt x="-1366" y="511590"/>
                  <a:pt x="-35988" y="32970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5128058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rtl="0">
              <a:spcBef>
                <a:spcPts val="1800"/>
              </a:spcBef>
            </a:pPr>
            <a:r>
              <a:rPr lang="vi-VN" sz="6000" b="0" i="0" u="none" strike="noStrike" dirty="0">
                <a:solidFill>
                  <a:srgbClr val="00B050"/>
                </a:solidFill>
                <a:effectLst/>
                <a:latin typeface="#9Slide03 Comfortaa Bold" panose="00000800000000000000" pitchFamily="2" charset="0"/>
              </a:rPr>
              <a:t>Chọn 1 trong 2 đề sau: </a:t>
            </a:r>
          </a:p>
          <a:p>
            <a:pPr rtl="0">
              <a:spcBef>
                <a:spcPts val="1800"/>
              </a:spcBef>
            </a:pPr>
            <a:r>
              <a:rPr lang="vi-VN" sz="5400" dirty="0">
                <a:solidFill>
                  <a:srgbClr val="2D2D00"/>
                </a:solidFill>
                <a:latin typeface="#9Slide03 Comfortaa Bold" panose="00000800000000000000" pitchFamily="2" charset="0"/>
              </a:rPr>
              <a:t>	1. </a:t>
            </a:r>
            <a:r>
              <a:rPr lang="vi-VN" sz="5400" b="0" i="0" u="none" strike="noStrike" dirty="0">
                <a:solidFill>
                  <a:srgbClr val="2D2D00"/>
                </a:solidFill>
                <a:effectLst/>
                <a:latin typeface="#9Slide03 Comfortaa Bold" panose="00000800000000000000" pitchFamily="2" charset="0"/>
              </a:rPr>
              <a:t>Viết một đoạn văn kể chuyện em nuôi con heo đất.</a:t>
            </a:r>
          </a:p>
          <a:p>
            <a:pPr rtl="0">
              <a:spcBef>
                <a:spcPts val="2400"/>
              </a:spcBef>
            </a:pPr>
            <a:r>
              <a:rPr lang="vi-VN" sz="5400" b="0" i="0" u="none" strike="noStrike" dirty="0">
                <a:solidFill>
                  <a:srgbClr val="2D2D00"/>
                </a:solidFill>
                <a:effectLst/>
                <a:latin typeface="#9Slide03 Comfortaa Bold" panose="00000800000000000000" pitchFamily="2" charset="0"/>
              </a:rPr>
              <a:t>	</a:t>
            </a:r>
            <a:r>
              <a:rPr lang="vi-VN" sz="54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#9Slide03 Comfortaa Bold" panose="00000800000000000000" pitchFamily="2" charset="0"/>
              </a:rPr>
              <a:t>2. Viết một đoạn văn kể chuyện em tiết kiệm điện, nước, thức ăn,...</a:t>
            </a:r>
            <a:endParaRPr lang="vi-VN" sz="5400" b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#9Slide03 Comfortaa Bold" panose="00000800000000000000" pitchFamily="2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326475" y="9094207"/>
            <a:ext cx="5330920" cy="1192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81140" y="8403074"/>
            <a:ext cx="613315" cy="626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20510" y="8338938"/>
            <a:ext cx="738790" cy="7552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629778" y="-1045565"/>
            <a:ext cx="6082241" cy="32351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60008" y="1353060"/>
            <a:ext cx="4291543" cy="19955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684753" y="9094207"/>
            <a:ext cx="5330920" cy="11927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7391" y="8467212"/>
            <a:ext cx="613315" cy="6269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57649" y="8496984"/>
            <a:ext cx="738790" cy="7552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25408">
            <a:off x="15843168" y="779682"/>
            <a:ext cx="594183" cy="49803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25408">
            <a:off x="996705" y="2301768"/>
            <a:ext cx="594183" cy="49803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668486" y="9094207"/>
            <a:ext cx="5330920" cy="11927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9800" y="9094207"/>
            <a:ext cx="5330920" cy="11927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88953" y="8543289"/>
            <a:ext cx="738790" cy="75526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22241" y="8625257"/>
            <a:ext cx="613315" cy="62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8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62"/>
          <p:cNvSpPr/>
          <p:nvPr/>
        </p:nvSpPr>
        <p:spPr>
          <a:xfrm>
            <a:off x="1165063" y="2906108"/>
            <a:ext cx="5935084" cy="1759103"/>
          </a:xfrm>
          <a:prstGeom prst="roundRect">
            <a:avLst>
              <a:gd name="adj" fmla="val 16667"/>
            </a:avLst>
          </a:prstGeom>
          <a:solidFill>
            <a:srgbClr val="00FF00">
              <a:alpha val="47451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3600" kern="0" dirty="0">
              <a:solidFill>
                <a:srgbClr val="000000"/>
              </a:solidFill>
              <a:latin typeface="#9Slide03 Comfortaa Bold" panose="00000800000000000000" pitchFamily="2" charset="0"/>
              <a:cs typeface="Arial"/>
              <a:sym typeface="Arial"/>
            </a:endParaRPr>
          </a:p>
        </p:txBody>
      </p:sp>
      <p:sp>
        <p:nvSpPr>
          <p:cNvPr id="1801" name="Google Shape;1801;p62"/>
          <p:cNvSpPr/>
          <p:nvPr/>
        </p:nvSpPr>
        <p:spPr>
          <a:xfrm>
            <a:off x="10800251" y="5608136"/>
            <a:ext cx="6000420" cy="1736107"/>
          </a:xfrm>
          <a:prstGeom prst="roundRect">
            <a:avLst>
              <a:gd name="adj" fmla="val 16667"/>
            </a:avLst>
          </a:prstGeom>
          <a:solidFill>
            <a:srgbClr val="FF99CC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3600" kern="0">
              <a:solidFill>
                <a:srgbClr val="000000"/>
              </a:solidFill>
              <a:latin typeface="#9Slide03 Comfortaa Bold" panose="00000800000000000000" pitchFamily="2" charset="0"/>
              <a:cs typeface="Arial"/>
              <a:sym typeface="Arial"/>
            </a:endParaRPr>
          </a:p>
        </p:txBody>
      </p:sp>
      <p:sp>
        <p:nvSpPr>
          <p:cNvPr id="1802" name="Google Shape;1802;p62"/>
          <p:cNvSpPr/>
          <p:nvPr/>
        </p:nvSpPr>
        <p:spPr>
          <a:xfrm>
            <a:off x="10630330" y="2693696"/>
            <a:ext cx="7300483" cy="2453243"/>
          </a:xfrm>
          <a:prstGeom prst="roundRect">
            <a:avLst>
              <a:gd name="adj" fmla="val 16667"/>
            </a:avLst>
          </a:prstGeom>
          <a:solidFill>
            <a:srgbClr val="00B0F0">
              <a:alpha val="478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3600" kern="0">
              <a:solidFill>
                <a:srgbClr val="000000"/>
              </a:solidFill>
              <a:latin typeface="#9Slide03 Comfortaa Bold" panose="00000800000000000000" pitchFamily="2" charset="0"/>
              <a:cs typeface="Arial"/>
              <a:sym typeface="Arial"/>
            </a:endParaRPr>
          </a:p>
        </p:txBody>
      </p:sp>
      <p:sp>
        <p:nvSpPr>
          <p:cNvPr id="1803" name="Google Shape;1803;p62"/>
          <p:cNvSpPr txBox="1">
            <a:spLocks noGrp="1"/>
          </p:cNvSpPr>
          <p:nvPr>
            <p:ph type="title" idx="6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6000" dirty="0" err="1"/>
              <a:t>Viết</a:t>
            </a:r>
            <a:r>
              <a:rPr lang="en-US" sz="6000" dirty="0"/>
              <a:t> </a:t>
            </a:r>
            <a:r>
              <a:rPr lang="en-US" sz="6000" dirty="0" err="1"/>
              <a:t>một</a:t>
            </a:r>
            <a:r>
              <a:rPr lang="en-US" sz="6000" dirty="0"/>
              <a:t> </a:t>
            </a:r>
            <a:r>
              <a:rPr lang="en-US" sz="6000" dirty="0" err="1"/>
              <a:t>đoạn</a:t>
            </a:r>
            <a:r>
              <a:rPr lang="en-US" sz="6000" dirty="0"/>
              <a:t> </a:t>
            </a:r>
            <a:r>
              <a:rPr lang="en-US" sz="6000" dirty="0" err="1"/>
              <a:t>văn</a:t>
            </a:r>
            <a:r>
              <a:rPr lang="en-US" sz="6000" dirty="0"/>
              <a:t> </a:t>
            </a:r>
            <a:r>
              <a:rPr lang="en-US" sz="6000" dirty="0" err="1"/>
              <a:t>kể</a:t>
            </a:r>
            <a:r>
              <a:rPr lang="en-US" sz="6000" dirty="0"/>
              <a:t> </a:t>
            </a:r>
            <a:r>
              <a:rPr lang="en-US" sz="6000" dirty="0" err="1"/>
              <a:t>chuyện</a:t>
            </a:r>
            <a:r>
              <a:rPr lang="en-US" sz="6000" dirty="0"/>
              <a:t> </a:t>
            </a:r>
            <a:r>
              <a:rPr lang="en-US" sz="6000" dirty="0" err="1"/>
              <a:t>em</a:t>
            </a:r>
            <a:r>
              <a:rPr lang="en-US" sz="6000" dirty="0"/>
              <a:t> </a:t>
            </a:r>
            <a:r>
              <a:rPr lang="en-US" sz="6000" dirty="0" err="1"/>
              <a:t>nuôi</a:t>
            </a:r>
            <a:r>
              <a:rPr lang="en-US" sz="6000" dirty="0"/>
              <a:t> con </a:t>
            </a:r>
            <a:r>
              <a:rPr lang="en-US" sz="6000" dirty="0" err="1"/>
              <a:t>heo</a:t>
            </a:r>
            <a:r>
              <a:rPr lang="en-US" sz="6000" dirty="0"/>
              <a:t> </a:t>
            </a:r>
            <a:r>
              <a:rPr lang="en-US" sz="6000" dirty="0" err="1"/>
              <a:t>đất</a:t>
            </a:r>
            <a:r>
              <a:rPr lang="en-US" sz="6000" dirty="0"/>
              <a:t>.</a:t>
            </a:r>
          </a:p>
        </p:txBody>
      </p:sp>
      <p:sp>
        <p:nvSpPr>
          <p:cNvPr id="1853" name="Google Shape;1853;p62"/>
          <p:cNvSpPr txBox="1">
            <a:spLocks noGrp="1"/>
          </p:cNvSpPr>
          <p:nvPr>
            <p:ph type="subTitle" idx="1"/>
          </p:nvPr>
        </p:nvSpPr>
        <p:spPr>
          <a:xfrm>
            <a:off x="11260049" y="5888329"/>
            <a:ext cx="4672800" cy="105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>
              <a:spcAft>
                <a:spcPts val="3200"/>
              </a:spcAft>
            </a:pPr>
            <a:r>
              <a:rPr lang="pt-BR" sz="3600" dirty="0">
                <a:latin typeface="#9Slide03 Comfortaa Bold" panose="00000800000000000000" pitchFamily="2" charset="0"/>
              </a:rPr>
              <a:t>Em cho heo đất ăn thế nào?</a:t>
            </a:r>
          </a:p>
        </p:txBody>
      </p:sp>
      <p:sp>
        <p:nvSpPr>
          <p:cNvPr id="1857" name="Google Shape;1857;p62"/>
          <p:cNvSpPr txBox="1">
            <a:spLocks noGrp="1"/>
          </p:cNvSpPr>
          <p:nvPr>
            <p:ph type="subTitle" idx="5"/>
          </p:nvPr>
        </p:nvSpPr>
        <p:spPr>
          <a:xfrm>
            <a:off x="1048256" y="3011763"/>
            <a:ext cx="5848082" cy="1653448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>
              <a:spcAft>
                <a:spcPts val="3200"/>
              </a:spcAft>
            </a:pPr>
            <a:r>
              <a:rPr lang="en-US" sz="3600" dirty="0" err="1">
                <a:latin typeface="#9Slide03 Comfortaa Bold" panose="00000800000000000000" pitchFamily="2" charset="0"/>
              </a:rPr>
              <a:t>Hình</a:t>
            </a:r>
            <a:r>
              <a:rPr lang="en-US" sz="3600" dirty="0">
                <a:latin typeface="#9Slide03 Comfortaa Bold" panose="00000800000000000000" pitchFamily="2" charset="0"/>
              </a:rPr>
              <a:t> </a:t>
            </a:r>
            <a:r>
              <a:rPr lang="en-US" sz="3600" dirty="0" err="1">
                <a:latin typeface="#9Slide03 Comfortaa Bold" panose="00000800000000000000" pitchFamily="2" charset="0"/>
              </a:rPr>
              <a:t>dáng</a:t>
            </a:r>
            <a:r>
              <a:rPr lang="en-US" sz="3600" dirty="0">
                <a:latin typeface="#9Slide03 Comfortaa Bold" panose="00000800000000000000" pitchFamily="2" charset="0"/>
              </a:rPr>
              <a:t> con </a:t>
            </a:r>
            <a:r>
              <a:rPr lang="en-US" sz="3600" dirty="0" err="1">
                <a:latin typeface="#9Slide03 Comfortaa Bold" panose="00000800000000000000" pitchFamily="2" charset="0"/>
              </a:rPr>
              <a:t>heo</a:t>
            </a:r>
            <a:r>
              <a:rPr lang="en-US" sz="3600" dirty="0">
                <a:latin typeface="#9Slide03 Comfortaa Bold" panose="00000800000000000000" pitchFamily="2" charset="0"/>
              </a:rPr>
              <a:t> </a:t>
            </a:r>
            <a:r>
              <a:rPr lang="en-US" sz="3600" dirty="0" err="1">
                <a:latin typeface="#9Slide03 Comfortaa Bold" panose="00000800000000000000" pitchFamily="2" charset="0"/>
              </a:rPr>
              <a:t>đất</a:t>
            </a:r>
            <a:r>
              <a:rPr lang="en-US" sz="3600" dirty="0">
                <a:latin typeface="#9Slide03 Comfortaa Bold" panose="00000800000000000000" pitchFamily="2" charset="0"/>
              </a:rPr>
              <a:t> </a:t>
            </a:r>
            <a:r>
              <a:rPr lang="en-US" sz="3600" dirty="0" err="1">
                <a:latin typeface="#9Slide03 Comfortaa Bold" panose="00000800000000000000" pitchFamily="2" charset="0"/>
              </a:rPr>
              <a:t>nó</a:t>
            </a:r>
            <a:r>
              <a:rPr lang="en-US" sz="3600" dirty="0">
                <a:latin typeface="#9Slide03 Comfortaa Bold" panose="00000800000000000000" pitchFamily="2" charset="0"/>
              </a:rPr>
              <a:t> </a:t>
            </a:r>
            <a:r>
              <a:rPr lang="en-US" sz="3600" dirty="0" err="1">
                <a:latin typeface="#9Slide03 Comfortaa Bold" panose="00000800000000000000" pitchFamily="2" charset="0"/>
              </a:rPr>
              <a:t>thế</a:t>
            </a:r>
            <a:r>
              <a:rPr lang="en-US" sz="3600" dirty="0">
                <a:latin typeface="#9Slide03 Comfortaa Bold" panose="00000800000000000000" pitchFamily="2" charset="0"/>
              </a:rPr>
              <a:t> </a:t>
            </a:r>
            <a:r>
              <a:rPr lang="en-US" sz="3600" dirty="0" err="1">
                <a:latin typeface="#9Slide03 Comfortaa Bold" panose="00000800000000000000" pitchFamily="2" charset="0"/>
              </a:rPr>
              <a:t>nào</a:t>
            </a:r>
            <a:r>
              <a:rPr lang="en-US" sz="3600" dirty="0">
                <a:latin typeface="#9Slide03 Comfortaa Bold" panose="00000800000000000000" pitchFamily="2" charset="0"/>
              </a:rPr>
              <a:t>?</a:t>
            </a:r>
          </a:p>
        </p:txBody>
      </p:sp>
      <p:cxnSp>
        <p:nvCxnSpPr>
          <p:cNvPr id="1858" name="Google Shape;1858;p62"/>
          <p:cNvCxnSpPr>
            <a:cxnSpLocks/>
            <a:stCxn id="1800" idx="3"/>
          </p:cNvCxnSpPr>
          <p:nvPr/>
        </p:nvCxnSpPr>
        <p:spPr>
          <a:xfrm>
            <a:off x="7100147" y="3785660"/>
            <a:ext cx="601916" cy="303649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859" name="Google Shape;1859;p62"/>
          <p:cNvCxnSpPr>
            <a:cxnSpLocks/>
          </p:cNvCxnSpPr>
          <p:nvPr/>
        </p:nvCxnSpPr>
        <p:spPr>
          <a:xfrm>
            <a:off x="10065981" y="6158501"/>
            <a:ext cx="724032" cy="38229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860" name="Google Shape;1860;p62"/>
          <p:cNvCxnSpPr>
            <a:cxnSpLocks/>
            <a:endCxn id="1802" idx="1"/>
          </p:cNvCxnSpPr>
          <p:nvPr/>
        </p:nvCxnSpPr>
        <p:spPr>
          <a:xfrm>
            <a:off x="10074731" y="3876897"/>
            <a:ext cx="555599" cy="43421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grpSp>
        <p:nvGrpSpPr>
          <p:cNvPr id="1861" name="Google Shape;1861;p62"/>
          <p:cNvGrpSpPr/>
          <p:nvPr/>
        </p:nvGrpSpPr>
        <p:grpSpPr>
          <a:xfrm>
            <a:off x="16544272" y="666150"/>
            <a:ext cx="1037952" cy="969624"/>
            <a:chOff x="8272136" y="333075"/>
            <a:chExt cx="518976" cy="484812"/>
          </a:xfrm>
        </p:grpSpPr>
        <p:sp>
          <p:nvSpPr>
            <p:cNvPr id="1862" name="Google Shape;1862;p62"/>
            <p:cNvSpPr/>
            <p:nvPr/>
          </p:nvSpPr>
          <p:spPr>
            <a:xfrm>
              <a:off x="8442005" y="488443"/>
              <a:ext cx="349107" cy="329444"/>
            </a:xfrm>
            <a:custGeom>
              <a:avLst/>
              <a:gdLst/>
              <a:ahLst/>
              <a:cxnLst/>
              <a:rect l="l" t="t" r="r" b="b"/>
              <a:pathLst>
                <a:path w="19476" h="18379" extrusionOk="0">
                  <a:moveTo>
                    <a:pt x="9435" y="1"/>
                  </a:moveTo>
                  <a:cubicBezTo>
                    <a:pt x="8500" y="1"/>
                    <a:pt x="7568" y="552"/>
                    <a:pt x="7244" y="1624"/>
                  </a:cubicBezTo>
                  <a:lnTo>
                    <a:pt x="6923" y="2680"/>
                  </a:lnTo>
                  <a:cubicBezTo>
                    <a:pt x="6630" y="3647"/>
                    <a:pt x="5741" y="4303"/>
                    <a:pt x="4740" y="4303"/>
                  </a:cubicBezTo>
                  <a:cubicBezTo>
                    <a:pt x="4701" y="4303"/>
                    <a:pt x="4661" y="4302"/>
                    <a:pt x="4622" y="4300"/>
                  </a:cubicBezTo>
                  <a:lnTo>
                    <a:pt x="3047" y="4221"/>
                  </a:lnTo>
                  <a:cubicBezTo>
                    <a:pt x="3006" y="4219"/>
                    <a:pt x="2965" y="4218"/>
                    <a:pt x="2924" y="4218"/>
                  </a:cubicBezTo>
                  <a:cubicBezTo>
                    <a:pt x="1106" y="4218"/>
                    <a:pt x="0" y="6275"/>
                    <a:pt x="1051" y="7800"/>
                  </a:cubicBezTo>
                  <a:lnTo>
                    <a:pt x="2278" y="9581"/>
                  </a:lnTo>
                  <a:cubicBezTo>
                    <a:pt x="2705" y="10201"/>
                    <a:pt x="2800" y="10989"/>
                    <a:pt x="2532" y="11692"/>
                  </a:cubicBezTo>
                  <a:lnTo>
                    <a:pt x="1761" y="13712"/>
                  </a:lnTo>
                  <a:cubicBezTo>
                    <a:pt x="1170" y="15263"/>
                    <a:pt x="2360" y="16817"/>
                    <a:pt x="3885" y="16817"/>
                  </a:cubicBezTo>
                  <a:cubicBezTo>
                    <a:pt x="4101" y="16817"/>
                    <a:pt x="4324" y="16785"/>
                    <a:pt x="4550" y="16718"/>
                  </a:cubicBezTo>
                  <a:lnTo>
                    <a:pt x="6621" y="16100"/>
                  </a:lnTo>
                  <a:cubicBezTo>
                    <a:pt x="6835" y="16036"/>
                    <a:pt x="7054" y="16005"/>
                    <a:pt x="7272" y="16005"/>
                  </a:cubicBezTo>
                  <a:cubicBezTo>
                    <a:pt x="7788" y="16005"/>
                    <a:pt x="8296" y="16180"/>
                    <a:pt x="8707" y="16512"/>
                  </a:cubicBezTo>
                  <a:lnTo>
                    <a:pt x="10390" y="17870"/>
                  </a:lnTo>
                  <a:cubicBezTo>
                    <a:pt x="10826" y="18221"/>
                    <a:pt x="11324" y="18379"/>
                    <a:pt x="11812" y="18379"/>
                  </a:cubicBezTo>
                  <a:cubicBezTo>
                    <a:pt x="12975" y="18379"/>
                    <a:pt x="14076" y="17479"/>
                    <a:pt x="14110" y="16146"/>
                  </a:cubicBezTo>
                  <a:lnTo>
                    <a:pt x="14162" y="13985"/>
                  </a:lnTo>
                  <a:cubicBezTo>
                    <a:pt x="14182" y="13233"/>
                    <a:pt x="14568" y="12538"/>
                    <a:pt x="15199" y="12126"/>
                  </a:cubicBezTo>
                  <a:lnTo>
                    <a:pt x="17724" y="10479"/>
                  </a:lnTo>
                  <a:cubicBezTo>
                    <a:pt x="19476" y="9335"/>
                    <a:pt x="18897" y="6634"/>
                    <a:pt x="16831" y="6308"/>
                  </a:cubicBezTo>
                  <a:lnTo>
                    <a:pt x="14610" y="5958"/>
                  </a:lnTo>
                  <a:cubicBezTo>
                    <a:pt x="13830" y="5834"/>
                    <a:pt x="13163" y="5310"/>
                    <a:pt x="12858" y="4576"/>
                  </a:cubicBezTo>
                  <a:lnTo>
                    <a:pt x="11542" y="1410"/>
                  </a:lnTo>
                  <a:cubicBezTo>
                    <a:pt x="11148" y="463"/>
                    <a:pt x="10290" y="1"/>
                    <a:pt x="9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62"/>
            <p:cNvSpPr/>
            <p:nvPr/>
          </p:nvSpPr>
          <p:spPr>
            <a:xfrm>
              <a:off x="8272136" y="333075"/>
              <a:ext cx="198266" cy="187098"/>
            </a:xfrm>
            <a:custGeom>
              <a:avLst/>
              <a:gdLst/>
              <a:ahLst/>
              <a:cxnLst/>
              <a:rect l="l" t="t" r="r" b="b"/>
              <a:pathLst>
                <a:path w="19476" h="18379" extrusionOk="0">
                  <a:moveTo>
                    <a:pt x="9435" y="1"/>
                  </a:moveTo>
                  <a:cubicBezTo>
                    <a:pt x="8500" y="1"/>
                    <a:pt x="7568" y="552"/>
                    <a:pt x="7244" y="1624"/>
                  </a:cubicBezTo>
                  <a:lnTo>
                    <a:pt x="6923" y="2680"/>
                  </a:lnTo>
                  <a:cubicBezTo>
                    <a:pt x="6630" y="3647"/>
                    <a:pt x="5741" y="4303"/>
                    <a:pt x="4740" y="4303"/>
                  </a:cubicBezTo>
                  <a:cubicBezTo>
                    <a:pt x="4701" y="4303"/>
                    <a:pt x="4661" y="4302"/>
                    <a:pt x="4622" y="4300"/>
                  </a:cubicBezTo>
                  <a:lnTo>
                    <a:pt x="3047" y="4221"/>
                  </a:lnTo>
                  <a:cubicBezTo>
                    <a:pt x="3006" y="4219"/>
                    <a:pt x="2965" y="4218"/>
                    <a:pt x="2924" y="4218"/>
                  </a:cubicBezTo>
                  <a:cubicBezTo>
                    <a:pt x="1106" y="4218"/>
                    <a:pt x="0" y="6275"/>
                    <a:pt x="1051" y="7800"/>
                  </a:cubicBezTo>
                  <a:lnTo>
                    <a:pt x="2278" y="9581"/>
                  </a:lnTo>
                  <a:cubicBezTo>
                    <a:pt x="2705" y="10201"/>
                    <a:pt x="2800" y="10989"/>
                    <a:pt x="2532" y="11692"/>
                  </a:cubicBezTo>
                  <a:lnTo>
                    <a:pt x="1761" y="13712"/>
                  </a:lnTo>
                  <a:cubicBezTo>
                    <a:pt x="1170" y="15263"/>
                    <a:pt x="2360" y="16817"/>
                    <a:pt x="3885" y="16817"/>
                  </a:cubicBezTo>
                  <a:cubicBezTo>
                    <a:pt x="4101" y="16817"/>
                    <a:pt x="4324" y="16785"/>
                    <a:pt x="4550" y="16718"/>
                  </a:cubicBezTo>
                  <a:lnTo>
                    <a:pt x="6621" y="16100"/>
                  </a:lnTo>
                  <a:cubicBezTo>
                    <a:pt x="6835" y="16036"/>
                    <a:pt x="7054" y="16005"/>
                    <a:pt x="7272" y="16005"/>
                  </a:cubicBezTo>
                  <a:cubicBezTo>
                    <a:pt x="7788" y="16005"/>
                    <a:pt x="8296" y="16180"/>
                    <a:pt x="8707" y="16512"/>
                  </a:cubicBezTo>
                  <a:lnTo>
                    <a:pt x="10390" y="17870"/>
                  </a:lnTo>
                  <a:cubicBezTo>
                    <a:pt x="10826" y="18221"/>
                    <a:pt x="11324" y="18379"/>
                    <a:pt x="11812" y="18379"/>
                  </a:cubicBezTo>
                  <a:cubicBezTo>
                    <a:pt x="12975" y="18379"/>
                    <a:pt x="14076" y="17479"/>
                    <a:pt x="14110" y="16146"/>
                  </a:cubicBezTo>
                  <a:lnTo>
                    <a:pt x="14162" y="13985"/>
                  </a:lnTo>
                  <a:cubicBezTo>
                    <a:pt x="14182" y="13233"/>
                    <a:pt x="14568" y="12538"/>
                    <a:pt x="15199" y="12126"/>
                  </a:cubicBezTo>
                  <a:lnTo>
                    <a:pt x="17724" y="10479"/>
                  </a:lnTo>
                  <a:cubicBezTo>
                    <a:pt x="19476" y="9335"/>
                    <a:pt x="18897" y="6634"/>
                    <a:pt x="16831" y="6308"/>
                  </a:cubicBezTo>
                  <a:lnTo>
                    <a:pt x="14610" y="5958"/>
                  </a:lnTo>
                  <a:cubicBezTo>
                    <a:pt x="13830" y="5834"/>
                    <a:pt x="13163" y="5310"/>
                    <a:pt x="12858" y="4576"/>
                  </a:cubicBezTo>
                  <a:lnTo>
                    <a:pt x="11542" y="1410"/>
                  </a:lnTo>
                  <a:cubicBezTo>
                    <a:pt x="11148" y="463"/>
                    <a:pt x="10290" y="1"/>
                    <a:pt x="9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64" name="Google Shape;1864;p62"/>
          <p:cNvGrpSpPr/>
          <p:nvPr/>
        </p:nvGrpSpPr>
        <p:grpSpPr>
          <a:xfrm rot="-1541110">
            <a:off x="14898512" y="254648"/>
            <a:ext cx="850256" cy="850492"/>
            <a:chOff x="5904610" y="233980"/>
            <a:chExt cx="966745" cy="967012"/>
          </a:xfrm>
        </p:grpSpPr>
        <p:sp>
          <p:nvSpPr>
            <p:cNvPr id="1865" name="Google Shape;1865;p62"/>
            <p:cNvSpPr/>
            <p:nvPr/>
          </p:nvSpPr>
          <p:spPr>
            <a:xfrm>
              <a:off x="5904610" y="234218"/>
              <a:ext cx="966745" cy="966656"/>
            </a:xfrm>
            <a:custGeom>
              <a:avLst/>
              <a:gdLst/>
              <a:ahLst/>
              <a:cxnLst/>
              <a:rect l="l" t="t" r="r" b="b"/>
              <a:pathLst>
                <a:path w="32575" h="32572" extrusionOk="0">
                  <a:moveTo>
                    <a:pt x="16287" y="1"/>
                  </a:moveTo>
                  <a:cubicBezTo>
                    <a:pt x="7292" y="1"/>
                    <a:pt x="0" y="7290"/>
                    <a:pt x="0" y="16284"/>
                  </a:cubicBezTo>
                  <a:cubicBezTo>
                    <a:pt x="0" y="25280"/>
                    <a:pt x="7293" y="32571"/>
                    <a:pt x="16287" y="32571"/>
                  </a:cubicBezTo>
                  <a:cubicBezTo>
                    <a:pt x="25283" y="32571"/>
                    <a:pt x="32574" y="25278"/>
                    <a:pt x="32574" y="16284"/>
                  </a:cubicBezTo>
                  <a:cubicBezTo>
                    <a:pt x="32574" y="7290"/>
                    <a:pt x="25283" y="1"/>
                    <a:pt x="16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62"/>
            <p:cNvSpPr/>
            <p:nvPr/>
          </p:nvSpPr>
          <p:spPr>
            <a:xfrm>
              <a:off x="6370784" y="314792"/>
              <a:ext cx="262854" cy="170408"/>
            </a:xfrm>
            <a:custGeom>
              <a:avLst/>
              <a:gdLst/>
              <a:ahLst/>
              <a:cxnLst/>
              <a:rect l="l" t="t" r="r" b="b"/>
              <a:pathLst>
                <a:path w="8857" h="5742" extrusionOk="0">
                  <a:moveTo>
                    <a:pt x="4429" y="1"/>
                  </a:moveTo>
                  <a:cubicBezTo>
                    <a:pt x="1984" y="1"/>
                    <a:pt x="0" y="1286"/>
                    <a:pt x="0" y="2871"/>
                  </a:cubicBezTo>
                  <a:cubicBezTo>
                    <a:pt x="0" y="4456"/>
                    <a:pt x="1984" y="5742"/>
                    <a:pt x="4429" y="5742"/>
                  </a:cubicBezTo>
                  <a:cubicBezTo>
                    <a:pt x="6874" y="5742"/>
                    <a:pt x="8857" y="4456"/>
                    <a:pt x="8857" y="2871"/>
                  </a:cubicBezTo>
                  <a:cubicBezTo>
                    <a:pt x="8857" y="1285"/>
                    <a:pt x="6874" y="1"/>
                    <a:pt x="4429" y="1"/>
                  </a:cubicBezTo>
                  <a:close/>
                </a:path>
              </a:pathLst>
            </a:custGeom>
            <a:solidFill>
              <a:srgbClr val="FA8F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62"/>
            <p:cNvSpPr/>
            <p:nvPr/>
          </p:nvSpPr>
          <p:spPr>
            <a:xfrm>
              <a:off x="6015485" y="563015"/>
              <a:ext cx="102180" cy="160704"/>
            </a:xfrm>
            <a:custGeom>
              <a:avLst/>
              <a:gdLst/>
              <a:ahLst/>
              <a:cxnLst/>
              <a:rect l="l" t="t" r="r" b="b"/>
              <a:pathLst>
                <a:path w="3443" h="5415" extrusionOk="0">
                  <a:moveTo>
                    <a:pt x="1722" y="1"/>
                  </a:moveTo>
                  <a:cubicBezTo>
                    <a:pt x="772" y="1"/>
                    <a:pt x="0" y="1213"/>
                    <a:pt x="0" y="2708"/>
                  </a:cubicBezTo>
                  <a:cubicBezTo>
                    <a:pt x="0" y="4201"/>
                    <a:pt x="772" y="5415"/>
                    <a:pt x="1722" y="5415"/>
                  </a:cubicBezTo>
                  <a:cubicBezTo>
                    <a:pt x="2673" y="5415"/>
                    <a:pt x="3443" y="4201"/>
                    <a:pt x="3443" y="2708"/>
                  </a:cubicBezTo>
                  <a:cubicBezTo>
                    <a:pt x="3443" y="1213"/>
                    <a:pt x="2673" y="1"/>
                    <a:pt x="1722" y="1"/>
                  </a:cubicBezTo>
                  <a:close/>
                </a:path>
              </a:pathLst>
            </a:custGeom>
            <a:solidFill>
              <a:srgbClr val="FA8F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62"/>
            <p:cNvSpPr/>
            <p:nvPr/>
          </p:nvSpPr>
          <p:spPr>
            <a:xfrm>
              <a:off x="6122561" y="803877"/>
              <a:ext cx="146013" cy="116870"/>
            </a:xfrm>
            <a:custGeom>
              <a:avLst/>
              <a:gdLst/>
              <a:ahLst/>
              <a:cxnLst/>
              <a:rect l="l" t="t" r="r" b="b"/>
              <a:pathLst>
                <a:path w="4920" h="3938" extrusionOk="0">
                  <a:moveTo>
                    <a:pt x="2460" y="1"/>
                  </a:moveTo>
                  <a:cubicBezTo>
                    <a:pt x="1102" y="1"/>
                    <a:pt x="0" y="882"/>
                    <a:pt x="0" y="1970"/>
                  </a:cubicBezTo>
                  <a:cubicBezTo>
                    <a:pt x="0" y="3057"/>
                    <a:pt x="1102" y="3937"/>
                    <a:pt x="2460" y="3937"/>
                  </a:cubicBezTo>
                  <a:cubicBezTo>
                    <a:pt x="3819" y="3937"/>
                    <a:pt x="4920" y="3057"/>
                    <a:pt x="4920" y="1970"/>
                  </a:cubicBezTo>
                  <a:cubicBezTo>
                    <a:pt x="4920" y="882"/>
                    <a:pt x="3819" y="1"/>
                    <a:pt x="2460" y="1"/>
                  </a:cubicBezTo>
                  <a:close/>
                </a:path>
              </a:pathLst>
            </a:custGeom>
            <a:solidFill>
              <a:srgbClr val="FA8F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62"/>
            <p:cNvSpPr/>
            <p:nvPr/>
          </p:nvSpPr>
          <p:spPr>
            <a:xfrm>
              <a:off x="6526502" y="928048"/>
              <a:ext cx="116840" cy="116870"/>
            </a:xfrm>
            <a:custGeom>
              <a:avLst/>
              <a:gdLst/>
              <a:ahLst/>
              <a:cxnLst/>
              <a:rect l="l" t="t" r="r" b="b"/>
              <a:pathLst>
                <a:path w="3937" h="3938" extrusionOk="0">
                  <a:moveTo>
                    <a:pt x="1968" y="0"/>
                  </a:moveTo>
                  <a:cubicBezTo>
                    <a:pt x="882" y="0"/>
                    <a:pt x="0" y="880"/>
                    <a:pt x="0" y="1968"/>
                  </a:cubicBezTo>
                  <a:cubicBezTo>
                    <a:pt x="0" y="3055"/>
                    <a:pt x="882" y="3937"/>
                    <a:pt x="1968" y="3937"/>
                  </a:cubicBezTo>
                  <a:cubicBezTo>
                    <a:pt x="3055" y="3937"/>
                    <a:pt x="3937" y="3055"/>
                    <a:pt x="3937" y="1968"/>
                  </a:cubicBezTo>
                  <a:cubicBezTo>
                    <a:pt x="3937" y="880"/>
                    <a:pt x="3055" y="0"/>
                    <a:pt x="1968" y="0"/>
                  </a:cubicBezTo>
                  <a:close/>
                </a:path>
              </a:pathLst>
            </a:custGeom>
            <a:solidFill>
              <a:srgbClr val="FA8F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62"/>
            <p:cNvSpPr/>
            <p:nvPr/>
          </p:nvSpPr>
          <p:spPr>
            <a:xfrm>
              <a:off x="6110364" y="399996"/>
              <a:ext cx="82800" cy="43804"/>
            </a:xfrm>
            <a:custGeom>
              <a:avLst/>
              <a:gdLst/>
              <a:ahLst/>
              <a:cxnLst/>
              <a:rect l="l" t="t" r="r" b="b"/>
              <a:pathLst>
                <a:path w="2790" h="1476" extrusionOk="0">
                  <a:moveTo>
                    <a:pt x="1396" y="0"/>
                  </a:moveTo>
                  <a:cubicBezTo>
                    <a:pt x="624" y="0"/>
                    <a:pt x="1" y="331"/>
                    <a:pt x="1" y="738"/>
                  </a:cubicBezTo>
                  <a:cubicBezTo>
                    <a:pt x="1" y="1145"/>
                    <a:pt x="624" y="1475"/>
                    <a:pt x="1396" y="1475"/>
                  </a:cubicBezTo>
                  <a:cubicBezTo>
                    <a:pt x="2166" y="1475"/>
                    <a:pt x="2789" y="1145"/>
                    <a:pt x="2789" y="738"/>
                  </a:cubicBezTo>
                  <a:cubicBezTo>
                    <a:pt x="2789" y="331"/>
                    <a:pt x="2166" y="0"/>
                    <a:pt x="1396" y="0"/>
                  </a:cubicBezTo>
                  <a:close/>
                </a:path>
              </a:pathLst>
            </a:custGeom>
            <a:solidFill>
              <a:srgbClr val="FA8F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62"/>
            <p:cNvSpPr/>
            <p:nvPr/>
          </p:nvSpPr>
          <p:spPr>
            <a:xfrm>
              <a:off x="6302615" y="1059490"/>
              <a:ext cx="43863" cy="58405"/>
            </a:xfrm>
            <a:custGeom>
              <a:avLst/>
              <a:gdLst/>
              <a:ahLst/>
              <a:cxnLst/>
              <a:rect l="l" t="t" r="r" b="b"/>
              <a:pathLst>
                <a:path w="1478" h="1968" extrusionOk="0">
                  <a:moveTo>
                    <a:pt x="742" y="0"/>
                  </a:moveTo>
                  <a:cubicBezTo>
                    <a:pt x="742" y="0"/>
                    <a:pt x="741" y="0"/>
                    <a:pt x="740" y="0"/>
                  </a:cubicBezTo>
                  <a:cubicBezTo>
                    <a:pt x="333" y="0"/>
                    <a:pt x="1" y="440"/>
                    <a:pt x="1" y="985"/>
                  </a:cubicBezTo>
                  <a:cubicBezTo>
                    <a:pt x="1" y="1528"/>
                    <a:pt x="333" y="1968"/>
                    <a:pt x="740" y="1968"/>
                  </a:cubicBezTo>
                  <a:cubicBezTo>
                    <a:pt x="1146" y="1968"/>
                    <a:pt x="1478" y="1528"/>
                    <a:pt x="1478" y="985"/>
                  </a:cubicBezTo>
                  <a:cubicBezTo>
                    <a:pt x="1478" y="441"/>
                    <a:pt x="1149" y="0"/>
                    <a:pt x="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62"/>
            <p:cNvSpPr/>
            <p:nvPr/>
          </p:nvSpPr>
          <p:spPr>
            <a:xfrm>
              <a:off x="5904699" y="346874"/>
              <a:ext cx="879522" cy="854118"/>
            </a:xfrm>
            <a:custGeom>
              <a:avLst/>
              <a:gdLst/>
              <a:ahLst/>
              <a:cxnLst/>
              <a:rect l="l" t="t" r="r" b="b"/>
              <a:pathLst>
                <a:path w="29636" h="28780" extrusionOk="0">
                  <a:moveTo>
                    <a:pt x="5882" y="1"/>
                  </a:moveTo>
                  <a:cubicBezTo>
                    <a:pt x="2290" y="2984"/>
                    <a:pt x="1" y="7484"/>
                    <a:pt x="1" y="12519"/>
                  </a:cubicBezTo>
                  <a:cubicBezTo>
                    <a:pt x="1" y="21500"/>
                    <a:pt x="7281" y="28780"/>
                    <a:pt x="16261" y="28780"/>
                  </a:cubicBezTo>
                  <a:cubicBezTo>
                    <a:pt x="21804" y="28780"/>
                    <a:pt x="26698" y="26006"/>
                    <a:pt x="29635" y="21772"/>
                  </a:cubicBezTo>
                  <a:lnTo>
                    <a:pt x="29635" y="21772"/>
                  </a:lnTo>
                  <a:cubicBezTo>
                    <a:pt x="26817" y="24110"/>
                    <a:pt x="23201" y="25515"/>
                    <a:pt x="19253" y="25515"/>
                  </a:cubicBezTo>
                  <a:cubicBezTo>
                    <a:pt x="10274" y="25515"/>
                    <a:pt x="2994" y="18236"/>
                    <a:pt x="2994" y="9255"/>
                  </a:cubicBezTo>
                  <a:cubicBezTo>
                    <a:pt x="2994" y="5815"/>
                    <a:pt x="4060" y="2628"/>
                    <a:pt x="5882" y="1"/>
                  </a:cubicBezTo>
                  <a:close/>
                </a:path>
              </a:pathLst>
            </a:custGeom>
            <a:solidFill>
              <a:srgbClr val="FA8F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62"/>
            <p:cNvSpPr/>
            <p:nvPr/>
          </p:nvSpPr>
          <p:spPr>
            <a:xfrm>
              <a:off x="5991832" y="233980"/>
              <a:ext cx="879522" cy="854118"/>
            </a:xfrm>
            <a:custGeom>
              <a:avLst/>
              <a:gdLst/>
              <a:ahLst/>
              <a:cxnLst/>
              <a:rect l="l" t="t" r="r" b="b"/>
              <a:pathLst>
                <a:path w="29636" h="28780" extrusionOk="0">
                  <a:moveTo>
                    <a:pt x="13373" y="1"/>
                  </a:moveTo>
                  <a:cubicBezTo>
                    <a:pt x="7830" y="1"/>
                    <a:pt x="2936" y="2775"/>
                    <a:pt x="1" y="7009"/>
                  </a:cubicBezTo>
                  <a:cubicBezTo>
                    <a:pt x="2815" y="4672"/>
                    <a:pt x="6435" y="3265"/>
                    <a:pt x="10380" y="3265"/>
                  </a:cubicBezTo>
                  <a:cubicBezTo>
                    <a:pt x="19361" y="3265"/>
                    <a:pt x="26642" y="10545"/>
                    <a:pt x="26642" y="19527"/>
                  </a:cubicBezTo>
                  <a:cubicBezTo>
                    <a:pt x="26642" y="22965"/>
                    <a:pt x="25574" y="26153"/>
                    <a:pt x="23752" y="28780"/>
                  </a:cubicBezTo>
                  <a:cubicBezTo>
                    <a:pt x="27345" y="25796"/>
                    <a:pt x="29635" y="21297"/>
                    <a:pt x="29635" y="16261"/>
                  </a:cubicBezTo>
                  <a:cubicBezTo>
                    <a:pt x="29635" y="7280"/>
                    <a:pt x="22354" y="1"/>
                    <a:pt x="1337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62"/>
            <p:cNvSpPr/>
            <p:nvPr/>
          </p:nvSpPr>
          <p:spPr>
            <a:xfrm>
              <a:off x="6103479" y="558801"/>
              <a:ext cx="89863" cy="89834"/>
            </a:xfrm>
            <a:custGeom>
              <a:avLst/>
              <a:gdLst/>
              <a:ahLst/>
              <a:cxnLst/>
              <a:rect l="l" t="t" r="r" b="b"/>
              <a:pathLst>
                <a:path w="3028" h="3027" extrusionOk="0">
                  <a:moveTo>
                    <a:pt x="1516" y="1"/>
                  </a:moveTo>
                  <a:cubicBezTo>
                    <a:pt x="1515" y="1"/>
                    <a:pt x="1514" y="1"/>
                    <a:pt x="1513" y="1"/>
                  </a:cubicBezTo>
                  <a:cubicBezTo>
                    <a:pt x="679" y="1"/>
                    <a:pt x="0" y="678"/>
                    <a:pt x="0" y="1514"/>
                  </a:cubicBezTo>
                  <a:cubicBezTo>
                    <a:pt x="0" y="2351"/>
                    <a:pt x="677" y="3026"/>
                    <a:pt x="1513" y="3026"/>
                  </a:cubicBezTo>
                  <a:cubicBezTo>
                    <a:pt x="2351" y="3026"/>
                    <a:pt x="3028" y="2351"/>
                    <a:pt x="3028" y="1514"/>
                  </a:cubicBezTo>
                  <a:cubicBezTo>
                    <a:pt x="3028" y="679"/>
                    <a:pt x="2352" y="1"/>
                    <a:pt x="15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62"/>
            <p:cNvSpPr/>
            <p:nvPr/>
          </p:nvSpPr>
          <p:spPr>
            <a:xfrm>
              <a:off x="6148410" y="588597"/>
              <a:ext cx="30271" cy="30271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509" y="1"/>
                  </a:moveTo>
                  <a:cubicBezTo>
                    <a:pt x="228" y="1"/>
                    <a:pt x="1" y="230"/>
                    <a:pt x="1" y="510"/>
                  </a:cubicBezTo>
                  <a:cubicBezTo>
                    <a:pt x="1" y="793"/>
                    <a:pt x="230" y="1020"/>
                    <a:pt x="509" y="1020"/>
                  </a:cubicBezTo>
                  <a:cubicBezTo>
                    <a:pt x="791" y="1020"/>
                    <a:pt x="1020" y="791"/>
                    <a:pt x="1020" y="510"/>
                  </a:cubicBezTo>
                  <a:cubicBezTo>
                    <a:pt x="1020" y="228"/>
                    <a:pt x="791" y="1"/>
                    <a:pt x="5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62"/>
            <p:cNvSpPr/>
            <p:nvPr/>
          </p:nvSpPr>
          <p:spPr>
            <a:xfrm>
              <a:off x="6598321" y="558801"/>
              <a:ext cx="89834" cy="89834"/>
            </a:xfrm>
            <a:custGeom>
              <a:avLst/>
              <a:gdLst/>
              <a:ahLst/>
              <a:cxnLst/>
              <a:rect l="l" t="t" r="r" b="b"/>
              <a:pathLst>
                <a:path w="3027" h="3027" extrusionOk="0">
                  <a:moveTo>
                    <a:pt x="1517" y="1"/>
                  </a:moveTo>
                  <a:cubicBezTo>
                    <a:pt x="1516" y="1"/>
                    <a:pt x="1515" y="1"/>
                    <a:pt x="1514" y="1"/>
                  </a:cubicBezTo>
                  <a:cubicBezTo>
                    <a:pt x="678" y="1"/>
                    <a:pt x="1" y="678"/>
                    <a:pt x="1" y="1514"/>
                  </a:cubicBezTo>
                  <a:cubicBezTo>
                    <a:pt x="1" y="2351"/>
                    <a:pt x="678" y="3026"/>
                    <a:pt x="1514" y="3026"/>
                  </a:cubicBezTo>
                  <a:cubicBezTo>
                    <a:pt x="2348" y="3026"/>
                    <a:pt x="3026" y="2351"/>
                    <a:pt x="3026" y="1514"/>
                  </a:cubicBezTo>
                  <a:cubicBezTo>
                    <a:pt x="3026" y="679"/>
                    <a:pt x="2349" y="1"/>
                    <a:pt x="15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62"/>
            <p:cNvSpPr/>
            <p:nvPr/>
          </p:nvSpPr>
          <p:spPr>
            <a:xfrm>
              <a:off x="6320629" y="688076"/>
              <a:ext cx="150406" cy="75262"/>
            </a:xfrm>
            <a:custGeom>
              <a:avLst/>
              <a:gdLst/>
              <a:ahLst/>
              <a:cxnLst/>
              <a:rect l="l" t="t" r="r" b="b"/>
              <a:pathLst>
                <a:path w="5068" h="2536" extrusionOk="0">
                  <a:moveTo>
                    <a:pt x="1" y="0"/>
                  </a:moveTo>
                  <a:cubicBezTo>
                    <a:pt x="1" y="1400"/>
                    <a:pt x="1134" y="2535"/>
                    <a:pt x="2533" y="2535"/>
                  </a:cubicBezTo>
                  <a:cubicBezTo>
                    <a:pt x="3931" y="2535"/>
                    <a:pt x="5068" y="1400"/>
                    <a:pt x="5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62"/>
            <p:cNvSpPr/>
            <p:nvPr/>
          </p:nvSpPr>
          <p:spPr>
            <a:xfrm>
              <a:off x="6045370" y="660891"/>
              <a:ext cx="135596" cy="64816"/>
            </a:xfrm>
            <a:custGeom>
              <a:avLst/>
              <a:gdLst/>
              <a:ahLst/>
              <a:cxnLst/>
              <a:rect l="l" t="t" r="r" b="b"/>
              <a:pathLst>
                <a:path w="4569" h="2184" extrusionOk="0">
                  <a:moveTo>
                    <a:pt x="2292" y="0"/>
                  </a:moveTo>
                  <a:cubicBezTo>
                    <a:pt x="2290" y="0"/>
                    <a:pt x="2287" y="0"/>
                    <a:pt x="2285" y="0"/>
                  </a:cubicBezTo>
                  <a:cubicBezTo>
                    <a:pt x="1023" y="0"/>
                    <a:pt x="1" y="488"/>
                    <a:pt x="1" y="1091"/>
                  </a:cubicBezTo>
                  <a:cubicBezTo>
                    <a:pt x="1" y="1695"/>
                    <a:pt x="1023" y="2184"/>
                    <a:pt x="2285" y="2184"/>
                  </a:cubicBezTo>
                  <a:cubicBezTo>
                    <a:pt x="3546" y="2184"/>
                    <a:pt x="4569" y="1695"/>
                    <a:pt x="4569" y="1091"/>
                  </a:cubicBezTo>
                  <a:cubicBezTo>
                    <a:pt x="4569" y="490"/>
                    <a:pt x="3550" y="0"/>
                    <a:pt x="2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62"/>
            <p:cNvSpPr/>
            <p:nvPr/>
          </p:nvSpPr>
          <p:spPr>
            <a:xfrm>
              <a:off x="6610678" y="674216"/>
              <a:ext cx="135596" cy="64816"/>
            </a:xfrm>
            <a:custGeom>
              <a:avLst/>
              <a:gdLst/>
              <a:ahLst/>
              <a:cxnLst/>
              <a:rect l="l" t="t" r="r" b="b"/>
              <a:pathLst>
                <a:path w="4569" h="2184" extrusionOk="0">
                  <a:moveTo>
                    <a:pt x="2292" y="0"/>
                  </a:moveTo>
                  <a:cubicBezTo>
                    <a:pt x="2290" y="0"/>
                    <a:pt x="2288" y="0"/>
                    <a:pt x="2286" y="0"/>
                  </a:cubicBezTo>
                  <a:cubicBezTo>
                    <a:pt x="1023" y="0"/>
                    <a:pt x="1" y="488"/>
                    <a:pt x="1" y="1091"/>
                  </a:cubicBezTo>
                  <a:cubicBezTo>
                    <a:pt x="1" y="1695"/>
                    <a:pt x="1023" y="2184"/>
                    <a:pt x="2286" y="2184"/>
                  </a:cubicBezTo>
                  <a:cubicBezTo>
                    <a:pt x="3547" y="2184"/>
                    <a:pt x="4569" y="1695"/>
                    <a:pt x="4569" y="1091"/>
                  </a:cubicBezTo>
                  <a:cubicBezTo>
                    <a:pt x="4569" y="490"/>
                    <a:pt x="3550" y="0"/>
                    <a:pt x="2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62"/>
            <p:cNvSpPr/>
            <p:nvPr/>
          </p:nvSpPr>
          <p:spPr>
            <a:xfrm>
              <a:off x="6617018" y="588597"/>
              <a:ext cx="30212" cy="30271"/>
            </a:xfrm>
            <a:custGeom>
              <a:avLst/>
              <a:gdLst/>
              <a:ahLst/>
              <a:cxnLst/>
              <a:rect l="l" t="t" r="r" b="b"/>
              <a:pathLst>
                <a:path w="1018" h="1020" extrusionOk="0">
                  <a:moveTo>
                    <a:pt x="509" y="1"/>
                  </a:moveTo>
                  <a:cubicBezTo>
                    <a:pt x="228" y="1"/>
                    <a:pt x="0" y="230"/>
                    <a:pt x="0" y="510"/>
                  </a:cubicBezTo>
                  <a:cubicBezTo>
                    <a:pt x="0" y="793"/>
                    <a:pt x="229" y="1020"/>
                    <a:pt x="509" y="1020"/>
                  </a:cubicBezTo>
                  <a:cubicBezTo>
                    <a:pt x="792" y="1020"/>
                    <a:pt x="1018" y="791"/>
                    <a:pt x="1018" y="510"/>
                  </a:cubicBezTo>
                  <a:cubicBezTo>
                    <a:pt x="1018" y="228"/>
                    <a:pt x="789" y="1"/>
                    <a:pt x="5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" name="Subtitle 18">
            <a:extLst>
              <a:ext uri="{FF2B5EF4-FFF2-40B4-BE49-F238E27FC236}">
                <a16:creationId xmlns:a16="http://schemas.microsoft.com/office/drawing/2014/main" id="{6992A5BD-CF31-442A-8709-5D8FF3AD22A8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0563405" y="3120067"/>
            <a:ext cx="7163599" cy="2089628"/>
          </a:xfrm>
          <a:noFill/>
        </p:spPr>
        <p:txBody>
          <a:bodyPr/>
          <a:lstStyle/>
          <a:p>
            <a:r>
              <a:rPr lang="vi-VN" sz="3600" dirty="0">
                <a:latin typeface="#9Slide03 Comfortaa Bold" panose="00000800000000000000" pitchFamily="2" charset="0"/>
              </a:rPr>
              <a:t>   </a:t>
            </a:r>
            <a:r>
              <a:rPr lang="en-US" sz="3600" dirty="0">
                <a:latin typeface="#9Slide03 Comfortaa Bold" panose="00000800000000000000" pitchFamily="2" charset="0"/>
              </a:rPr>
              <a:t>Ai </a:t>
            </a:r>
            <a:r>
              <a:rPr lang="en-US" sz="3600" dirty="0" err="1">
                <a:latin typeface="#9Slide03 Comfortaa Bold" panose="00000800000000000000" pitchFamily="2" charset="0"/>
              </a:rPr>
              <a:t>mua</a:t>
            </a:r>
            <a:r>
              <a:rPr lang="en-US" sz="3600" dirty="0">
                <a:latin typeface="#9Slide03 Comfortaa Bold" panose="00000800000000000000" pitchFamily="2" charset="0"/>
              </a:rPr>
              <a:t> con </a:t>
            </a:r>
            <a:r>
              <a:rPr lang="en-US" sz="3600" dirty="0" err="1">
                <a:latin typeface="#9Slide03 Comfortaa Bold" panose="00000800000000000000" pitchFamily="2" charset="0"/>
              </a:rPr>
              <a:t>heo</a:t>
            </a:r>
            <a:r>
              <a:rPr lang="en-US" sz="3600" dirty="0">
                <a:latin typeface="#9Slide03 Comfortaa Bold" panose="00000800000000000000" pitchFamily="2" charset="0"/>
              </a:rPr>
              <a:t> </a:t>
            </a:r>
            <a:r>
              <a:rPr lang="en-US" sz="3600" dirty="0" err="1">
                <a:latin typeface="#9Slide03 Comfortaa Bold" panose="00000800000000000000" pitchFamily="2" charset="0"/>
              </a:rPr>
              <a:t>đất</a:t>
            </a:r>
            <a:r>
              <a:rPr lang="en-US" sz="3600" dirty="0">
                <a:latin typeface="#9Slide03 Comfortaa Bold" panose="00000800000000000000" pitchFamily="2" charset="0"/>
              </a:rPr>
              <a:t> (</a:t>
            </a:r>
            <a:r>
              <a:rPr lang="en-US" sz="3600" dirty="0" err="1">
                <a:latin typeface="#9Slide03 Comfortaa Bold" panose="00000800000000000000" pitchFamily="2" charset="0"/>
              </a:rPr>
              <a:t>hoặc</a:t>
            </a:r>
            <a:r>
              <a:rPr lang="vi-VN" sz="3600" dirty="0">
                <a:latin typeface="#9Slide03 Comfortaa Bold" panose="00000800000000000000" pitchFamily="2" charset="0"/>
              </a:rPr>
              <a:t> </a:t>
            </a:r>
            <a:r>
              <a:rPr lang="en-US" sz="3600" dirty="0" err="1">
                <a:latin typeface="#9Slide03 Comfortaa Bold" panose="00000800000000000000" pitchFamily="2" charset="0"/>
              </a:rPr>
              <a:t>đồ</a:t>
            </a:r>
            <a:r>
              <a:rPr lang="vi-VN" sz="3600" dirty="0">
                <a:latin typeface="#9Slide03 Comfortaa Bold" panose="00000800000000000000" pitchFamily="2" charset="0"/>
              </a:rPr>
              <a:t> </a:t>
            </a:r>
            <a:r>
              <a:rPr lang="en-US" sz="3600" dirty="0" err="1">
                <a:latin typeface="#9Slide03 Comfortaa Bold" panose="00000800000000000000" pitchFamily="2" charset="0"/>
              </a:rPr>
              <a:t>vật</a:t>
            </a:r>
            <a:r>
              <a:rPr lang="en-US" sz="3600" dirty="0">
                <a:latin typeface="#9Slide03 Comfortaa Bold" panose="00000800000000000000" pitchFamily="2" charset="0"/>
              </a:rPr>
              <a:t> </a:t>
            </a:r>
            <a:r>
              <a:rPr lang="en-US" sz="3600" dirty="0" err="1">
                <a:latin typeface="#9Slide03 Comfortaa Bold" panose="00000800000000000000" pitchFamily="2" charset="0"/>
              </a:rPr>
              <a:t>đựng</a:t>
            </a:r>
            <a:r>
              <a:rPr lang="en-US" sz="3600" dirty="0">
                <a:latin typeface="#9Slide03 Comfortaa Bold" panose="00000800000000000000" pitchFamily="2" charset="0"/>
              </a:rPr>
              <a:t> </a:t>
            </a:r>
            <a:r>
              <a:rPr lang="en-US" sz="3600" dirty="0" err="1">
                <a:latin typeface="#9Slide03 Comfortaa Bold" panose="00000800000000000000" pitchFamily="2" charset="0"/>
              </a:rPr>
              <a:t>tiền</a:t>
            </a:r>
            <a:r>
              <a:rPr lang="en-US" sz="3600" dirty="0">
                <a:latin typeface="#9Slide03 Comfortaa Bold" panose="00000800000000000000" pitchFamily="2" charset="0"/>
              </a:rPr>
              <a:t> </a:t>
            </a:r>
            <a:r>
              <a:rPr lang="en-US" sz="3600" dirty="0" err="1">
                <a:latin typeface="#9Slide03 Comfortaa Bold" panose="00000800000000000000" pitchFamily="2" charset="0"/>
              </a:rPr>
              <a:t>tiết</a:t>
            </a:r>
            <a:r>
              <a:rPr lang="en-US" sz="3600" dirty="0">
                <a:latin typeface="#9Slide03 Comfortaa Bold" panose="00000800000000000000" pitchFamily="2" charset="0"/>
              </a:rPr>
              <a:t> </a:t>
            </a:r>
            <a:r>
              <a:rPr lang="en-US" sz="3600" dirty="0" err="1">
                <a:latin typeface="#9Slide03 Comfortaa Bold" panose="00000800000000000000" pitchFamily="2" charset="0"/>
              </a:rPr>
              <a:t>kiệm</a:t>
            </a:r>
            <a:r>
              <a:rPr lang="vi-VN" sz="3600" dirty="0">
                <a:latin typeface="#9Slide03 Comfortaa Bold" panose="00000800000000000000" pitchFamily="2" charset="0"/>
              </a:rPr>
              <a:t> </a:t>
            </a:r>
            <a:r>
              <a:rPr lang="en-US" sz="3600" dirty="0" err="1">
                <a:latin typeface="#9Slide03 Comfortaa Bold" panose="00000800000000000000" pitchFamily="2" charset="0"/>
              </a:rPr>
              <a:t>cho</a:t>
            </a:r>
            <a:r>
              <a:rPr lang="vi-VN" sz="3600" dirty="0">
                <a:latin typeface="#9Slide03 Comfortaa Bold" panose="00000800000000000000" pitchFamily="2" charset="0"/>
              </a:rPr>
              <a:t> </a:t>
            </a:r>
            <a:r>
              <a:rPr lang="en-US" sz="3600" dirty="0" err="1">
                <a:latin typeface="#9Slide03 Comfortaa Bold" panose="00000800000000000000" pitchFamily="2" charset="0"/>
              </a:rPr>
              <a:t>em</a:t>
            </a:r>
            <a:r>
              <a:rPr lang="en-US" sz="3600" dirty="0">
                <a:latin typeface="#9Slide03 Comfortaa Bold" panose="00000800000000000000" pitchFamily="2" charset="0"/>
              </a:rPr>
              <a:t>? </a:t>
            </a:r>
          </a:p>
          <a:p>
            <a:endParaRPr lang="en-US" sz="3600" dirty="0">
              <a:latin typeface="#9Slide03 Comfortaa Bold" panose="00000800000000000000" pitchFamily="2" charset="0"/>
            </a:endParaRPr>
          </a:p>
        </p:txBody>
      </p:sp>
      <p:grpSp>
        <p:nvGrpSpPr>
          <p:cNvPr id="103" name="Google Shape;2111;p64">
            <a:extLst>
              <a:ext uri="{FF2B5EF4-FFF2-40B4-BE49-F238E27FC236}">
                <a16:creationId xmlns:a16="http://schemas.microsoft.com/office/drawing/2014/main" id="{06981260-D3D2-87A0-4D04-3BE44EBB9949}"/>
              </a:ext>
            </a:extLst>
          </p:cNvPr>
          <p:cNvGrpSpPr/>
          <p:nvPr/>
        </p:nvGrpSpPr>
        <p:grpSpPr>
          <a:xfrm>
            <a:off x="7617702" y="3002607"/>
            <a:ext cx="2463976" cy="4354191"/>
            <a:chOff x="3418444" y="1594175"/>
            <a:chExt cx="386614" cy="683202"/>
          </a:xfrm>
        </p:grpSpPr>
        <p:sp>
          <p:nvSpPr>
            <p:cNvPr id="104" name="Google Shape;2112;p64">
              <a:extLst>
                <a:ext uri="{FF2B5EF4-FFF2-40B4-BE49-F238E27FC236}">
                  <a16:creationId xmlns:a16="http://schemas.microsoft.com/office/drawing/2014/main" id="{569434BD-898F-1607-8D60-ADB6D0C9C378}"/>
                </a:ext>
              </a:extLst>
            </p:cNvPr>
            <p:cNvSpPr/>
            <p:nvPr/>
          </p:nvSpPr>
          <p:spPr>
            <a:xfrm>
              <a:off x="3581164" y="2215301"/>
              <a:ext cx="62076" cy="62076"/>
            </a:xfrm>
            <a:custGeom>
              <a:avLst/>
              <a:gdLst/>
              <a:ahLst/>
              <a:cxnLst/>
              <a:rect l="l" t="t" r="r" b="b"/>
              <a:pathLst>
                <a:path w="2105" h="2105" extrusionOk="0">
                  <a:moveTo>
                    <a:pt x="1052" y="0"/>
                  </a:moveTo>
                  <a:cubicBezTo>
                    <a:pt x="471" y="0"/>
                    <a:pt x="1" y="472"/>
                    <a:pt x="1" y="1053"/>
                  </a:cubicBezTo>
                  <a:cubicBezTo>
                    <a:pt x="1" y="1634"/>
                    <a:pt x="471" y="2104"/>
                    <a:pt x="1052" y="2104"/>
                  </a:cubicBezTo>
                  <a:cubicBezTo>
                    <a:pt x="1633" y="2104"/>
                    <a:pt x="2105" y="1634"/>
                    <a:pt x="2105" y="1053"/>
                  </a:cubicBezTo>
                  <a:cubicBezTo>
                    <a:pt x="2105" y="472"/>
                    <a:pt x="1633" y="0"/>
                    <a:pt x="1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13;p64">
              <a:extLst>
                <a:ext uri="{FF2B5EF4-FFF2-40B4-BE49-F238E27FC236}">
                  <a16:creationId xmlns:a16="http://schemas.microsoft.com/office/drawing/2014/main" id="{7D589C63-EC8D-4D0B-AAD2-F24EDC3B4C5A}"/>
                </a:ext>
              </a:extLst>
            </p:cNvPr>
            <p:cNvSpPr/>
            <p:nvPr/>
          </p:nvSpPr>
          <p:spPr>
            <a:xfrm>
              <a:off x="3525754" y="2073547"/>
              <a:ext cx="172841" cy="172811"/>
            </a:xfrm>
            <a:custGeom>
              <a:avLst/>
              <a:gdLst/>
              <a:ahLst/>
              <a:cxnLst/>
              <a:rect l="l" t="t" r="r" b="b"/>
              <a:pathLst>
                <a:path w="5861" h="5860" extrusionOk="0">
                  <a:moveTo>
                    <a:pt x="2931" y="0"/>
                  </a:moveTo>
                  <a:cubicBezTo>
                    <a:pt x="1313" y="0"/>
                    <a:pt x="1" y="1312"/>
                    <a:pt x="1" y="2930"/>
                  </a:cubicBezTo>
                  <a:cubicBezTo>
                    <a:pt x="1" y="4548"/>
                    <a:pt x="1313" y="5860"/>
                    <a:pt x="2931" y="5860"/>
                  </a:cubicBezTo>
                  <a:cubicBezTo>
                    <a:pt x="4549" y="5860"/>
                    <a:pt x="5861" y="4548"/>
                    <a:pt x="5861" y="2930"/>
                  </a:cubicBezTo>
                  <a:cubicBezTo>
                    <a:pt x="5861" y="1312"/>
                    <a:pt x="4549" y="0"/>
                    <a:pt x="2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14;p64">
              <a:extLst>
                <a:ext uri="{FF2B5EF4-FFF2-40B4-BE49-F238E27FC236}">
                  <a16:creationId xmlns:a16="http://schemas.microsoft.com/office/drawing/2014/main" id="{D692FE3C-3738-D3A1-92A4-2E31558B0EDC}"/>
                </a:ext>
              </a:extLst>
            </p:cNvPr>
            <p:cNvSpPr/>
            <p:nvPr/>
          </p:nvSpPr>
          <p:spPr>
            <a:xfrm>
              <a:off x="3418444" y="1594175"/>
              <a:ext cx="386614" cy="455738"/>
            </a:xfrm>
            <a:custGeom>
              <a:avLst/>
              <a:gdLst/>
              <a:ahLst/>
              <a:cxnLst/>
              <a:rect l="l" t="t" r="r" b="b"/>
              <a:pathLst>
                <a:path w="13110" h="15454" extrusionOk="0">
                  <a:moveTo>
                    <a:pt x="6569" y="1"/>
                  </a:moveTo>
                  <a:cubicBezTo>
                    <a:pt x="6554" y="1"/>
                    <a:pt x="6539" y="1"/>
                    <a:pt x="6524" y="1"/>
                  </a:cubicBezTo>
                  <a:cubicBezTo>
                    <a:pt x="2994" y="26"/>
                    <a:pt x="97" y="2888"/>
                    <a:pt x="34" y="6419"/>
                  </a:cubicBezTo>
                  <a:cubicBezTo>
                    <a:pt x="0" y="8250"/>
                    <a:pt x="721" y="9912"/>
                    <a:pt x="1902" y="11118"/>
                  </a:cubicBezTo>
                  <a:cubicBezTo>
                    <a:pt x="2650" y="11881"/>
                    <a:pt x="3055" y="12916"/>
                    <a:pt x="3055" y="13985"/>
                  </a:cubicBezTo>
                  <a:lnTo>
                    <a:pt x="3055" y="15453"/>
                  </a:lnTo>
                  <a:lnTo>
                    <a:pt x="10084" y="15453"/>
                  </a:lnTo>
                  <a:lnTo>
                    <a:pt x="10084" y="13965"/>
                  </a:lnTo>
                  <a:cubicBezTo>
                    <a:pt x="10084" y="12907"/>
                    <a:pt x="10488" y="11881"/>
                    <a:pt x="11232" y="11124"/>
                  </a:cubicBezTo>
                  <a:cubicBezTo>
                    <a:pt x="12391" y="9944"/>
                    <a:pt x="13109" y="8324"/>
                    <a:pt x="13109" y="6539"/>
                  </a:cubicBezTo>
                  <a:cubicBezTo>
                    <a:pt x="13109" y="2928"/>
                    <a:pt x="10179" y="1"/>
                    <a:pt x="6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15;p64">
              <a:extLst>
                <a:ext uri="{FF2B5EF4-FFF2-40B4-BE49-F238E27FC236}">
                  <a16:creationId xmlns:a16="http://schemas.microsoft.com/office/drawing/2014/main" id="{DC9C688F-5310-5F73-F50E-FCDCB77110E1}"/>
                </a:ext>
              </a:extLst>
            </p:cNvPr>
            <p:cNvSpPr/>
            <p:nvPr/>
          </p:nvSpPr>
          <p:spPr>
            <a:xfrm>
              <a:off x="3515964" y="1862613"/>
              <a:ext cx="192658" cy="197318"/>
            </a:xfrm>
            <a:custGeom>
              <a:avLst/>
              <a:gdLst/>
              <a:ahLst/>
              <a:cxnLst/>
              <a:rect l="l" t="t" r="r" b="b"/>
              <a:pathLst>
                <a:path w="6533" h="6691" extrusionOk="0">
                  <a:moveTo>
                    <a:pt x="1257" y="679"/>
                  </a:moveTo>
                  <a:cubicBezTo>
                    <a:pt x="1580" y="679"/>
                    <a:pt x="1842" y="941"/>
                    <a:pt x="1842" y="1262"/>
                  </a:cubicBezTo>
                  <a:lnTo>
                    <a:pt x="1842" y="1844"/>
                  </a:lnTo>
                  <a:lnTo>
                    <a:pt x="1257" y="1844"/>
                  </a:lnTo>
                  <a:cubicBezTo>
                    <a:pt x="937" y="1844"/>
                    <a:pt x="675" y="1584"/>
                    <a:pt x="675" y="1262"/>
                  </a:cubicBezTo>
                  <a:cubicBezTo>
                    <a:pt x="675" y="939"/>
                    <a:pt x="937" y="679"/>
                    <a:pt x="1257" y="679"/>
                  </a:cubicBezTo>
                  <a:close/>
                  <a:moveTo>
                    <a:pt x="5270" y="679"/>
                  </a:moveTo>
                  <a:cubicBezTo>
                    <a:pt x="5592" y="679"/>
                    <a:pt x="5855" y="939"/>
                    <a:pt x="5855" y="1262"/>
                  </a:cubicBezTo>
                  <a:cubicBezTo>
                    <a:pt x="5855" y="1584"/>
                    <a:pt x="5592" y="1844"/>
                    <a:pt x="5270" y="1844"/>
                  </a:cubicBezTo>
                  <a:lnTo>
                    <a:pt x="4687" y="1844"/>
                  </a:lnTo>
                  <a:lnTo>
                    <a:pt x="4687" y="1262"/>
                  </a:lnTo>
                  <a:cubicBezTo>
                    <a:pt x="4687" y="939"/>
                    <a:pt x="4950" y="679"/>
                    <a:pt x="5270" y="679"/>
                  </a:cubicBezTo>
                  <a:close/>
                  <a:moveTo>
                    <a:pt x="1261" y="1"/>
                  </a:moveTo>
                  <a:cubicBezTo>
                    <a:pt x="565" y="1"/>
                    <a:pt x="0" y="566"/>
                    <a:pt x="0" y="1262"/>
                  </a:cubicBezTo>
                  <a:cubicBezTo>
                    <a:pt x="0" y="1957"/>
                    <a:pt x="565" y="2522"/>
                    <a:pt x="1261" y="2522"/>
                  </a:cubicBezTo>
                  <a:lnTo>
                    <a:pt x="1844" y="2522"/>
                  </a:lnTo>
                  <a:lnTo>
                    <a:pt x="1844" y="6350"/>
                  </a:lnTo>
                  <a:cubicBezTo>
                    <a:pt x="1844" y="6537"/>
                    <a:pt x="1995" y="6690"/>
                    <a:pt x="2184" y="6690"/>
                  </a:cubicBezTo>
                  <a:cubicBezTo>
                    <a:pt x="2370" y="6690"/>
                    <a:pt x="2522" y="6537"/>
                    <a:pt x="2522" y="6350"/>
                  </a:cubicBezTo>
                  <a:lnTo>
                    <a:pt x="2522" y="2522"/>
                  </a:lnTo>
                  <a:lnTo>
                    <a:pt x="4009" y="2522"/>
                  </a:lnTo>
                  <a:lnTo>
                    <a:pt x="4009" y="6350"/>
                  </a:lnTo>
                  <a:cubicBezTo>
                    <a:pt x="4009" y="6537"/>
                    <a:pt x="4161" y="6690"/>
                    <a:pt x="4349" y="6690"/>
                  </a:cubicBezTo>
                  <a:cubicBezTo>
                    <a:pt x="4536" y="6690"/>
                    <a:pt x="4687" y="6537"/>
                    <a:pt x="4687" y="6350"/>
                  </a:cubicBezTo>
                  <a:lnTo>
                    <a:pt x="4687" y="2522"/>
                  </a:lnTo>
                  <a:lnTo>
                    <a:pt x="5270" y="2522"/>
                  </a:lnTo>
                  <a:cubicBezTo>
                    <a:pt x="5966" y="2522"/>
                    <a:pt x="6533" y="1957"/>
                    <a:pt x="6533" y="1262"/>
                  </a:cubicBezTo>
                  <a:cubicBezTo>
                    <a:pt x="6533" y="566"/>
                    <a:pt x="5966" y="1"/>
                    <a:pt x="5270" y="1"/>
                  </a:cubicBezTo>
                  <a:cubicBezTo>
                    <a:pt x="4575" y="1"/>
                    <a:pt x="4009" y="566"/>
                    <a:pt x="4009" y="1262"/>
                  </a:cubicBezTo>
                  <a:lnTo>
                    <a:pt x="4009" y="1844"/>
                  </a:lnTo>
                  <a:lnTo>
                    <a:pt x="2522" y="1844"/>
                  </a:lnTo>
                  <a:lnTo>
                    <a:pt x="2522" y="1262"/>
                  </a:lnTo>
                  <a:cubicBezTo>
                    <a:pt x="2522" y="566"/>
                    <a:pt x="1956" y="1"/>
                    <a:pt x="1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16;p64">
              <a:extLst>
                <a:ext uri="{FF2B5EF4-FFF2-40B4-BE49-F238E27FC236}">
                  <a16:creationId xmlns:a16="http://schemas.microsoft.com/office/drawing/2014/main" id="{17E89487-1FA7-39A3-3B20-5DE120881D30}"/>
                </a:ext>
              </a:extLst>
            </p:cNvPr>
            <p:cNvSpPr/>
            <p:nvPr/>
          </p:nvSpPr>
          <p:spPr>
            <a:xfrm>
              <a:off x="3474739" y="2049927"/>
              <a:ext cx="275053" cy="110057"/>
            </a:xfrm>
            <a:custGeom>
              <a:avLst/>
              <a:gdLst/>
              <a:ahLst/>
              <a:cxnLst/>
              <a:rect l="l" t="t" r="r" b="b"/>
              <a:pathLst>
                <a:path w="9327" h="3732" extrusionOk="0">
                  <a:moveTo>
                    <a:pt x="673" y="0"/>
                  </a:moveTo>
                  <a:cubicBezTo>
                    <a:pt x="301" y="0"/>
                    <a:pt x="0" y="301"/>
                    <a:pt x="0" y="674"/>
                  </a:cubicBezTo>
                  <a:lnTo>
                    <a:pt x="0" y="3057"/>
                  </a:lnTo>
                  <a:cubicBezTo>
                    <a:pt x="0" y="3430"/>
                    <a:pt x="301" y="3731"/>
                    <a:pt x="673" y="3731"/>
                  </a:cubicBezTo>
                  <a:lnTo>
                    <a:pt x="8654" y="3731"/>
                  </a:lnTo>
                  <a:cubicBezTo>
                    <a:pt x="9026" y="3731"/>
                    <a:pt x="9327" y="3430"/>
                    <a:pt x="9327" y="3057"/>
                  </a:cubicBezTo>
                  <a:lnTo>
                    <a:pt x="9327" y="674"/>
                  </a:lnTo>
                  <a:cubicBezTo>
                    <a:pt x="9327" y="301"/>
                    <a:pt x="9026" y="0"/>
                    <a:pt x="86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17;p64">
              <a:extLst>
                <a:ext uri="{FF2B5EF4-FFF2-40B4-BE49-F238E27FC236}">
                  <a16:creationId xmlns:a16="http://schemas.microsoft.com/office/drawing/2014/main" id="{15EB4D09-4802-F8B2-4406-E4E3795E0F5A}"/>
                </a:ext>
              </a:extLst>
            </p:cNvPr>
            <p:cNvSpPr/>
            <p:nvPr/>
          </p:nvSpPr>
          <p:spPr>
            <a:xfrm>
              <a:off x="3488333" y="1738170"/>
              <a:ext cx="20024" cy="32586"/>
            </a:xfrm>
            <a:custGeom>
              <a:avLst/>
              <a:gdLst/>
              <a:ahLst/>
              <a:cxnLst/>
              <a:rect l="l" t="t" r="r" b="b"/>
              <a:pathLst>
                <a:path w="679" h="1105" extrusionOk="0">
                  <a:moveTo>
                    <a:pt x="340" y="0"/>
                  </a:moveTo>
                  <a:cubicBezTo>
                    <a:pt x="154" y="0"/>
                    <a:pt x="0" y="154"/>
                    <a:pt x="0" y="340"/>
                  </a:cubicBezTo>
                  <a:lnTo>
                    <a:pt x="0" y="765"/>
                  </a:lnTo>
                  <a:cubicBezTo>
                    <a:pt x="0" y="953"/>
                    <a:pt x="154" y="1104"/>
                    <a:pt x="340" y="1104"/>
                  </a:cubicBezTo>
                  <a:cubicBezTo>
                    <a:pt x="527" y="1104"/>
                    <a:pt x="678" y="953"/>
                    <a:pt x="678" y="765"/>
                  </a:cubicBezTo>
                  <a:lnTo>
                    <a:pt x="678" y="340"/>
                  </a:lnTo>
                  <a:cubicBezTo>
                    <a:pt x="678" y="154"/>
                    <a:pt x="527" y="0"/>
                    <a:pt x="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18;p64">
              <a:extLst>
                <a:ext uri="{FF2B5EF4-FFF2-40B4-BE49-F238E27FC236}">
                  <a16:creationId xmlns:a16="http://schemas.microsoft.com/office/drawing/2014/main" id="{DE518C7E-1BBE-2363-98B2-5D64C783394D}"/>
                </a:ext>
              </a:extLst>
            </p:cNvPr>
            <p:cNvSpPr/>
            <p:nvPr/>
          </p:nvSpPr>
          <p:spPr>
            <a:xfrm>
              <a:off x="3716106" y="1738170"/>
              <a:ext cx="19994" cy="32586"/>
            </a:xfrm>
            <a:custGeom>
              <a:avLst/>
              <a:gdLst/>
              <a:ahLst/>
              <a:cxnLst/>
              <a:rect l="l" t="t" r="r" b="b"/>
              <a:pathLst>
                <a:path w="678" h="1105" extrusionOk="0">
                  <a:moveTo>
                    <a:pt x="339" y="0"/>
                  </a:moveTo>
                  <a:cubicBezTo>
                    <a:pt x="152" y="0"/>
                    <a:pt x="1" y="154"/>
                    <a:pt x="1" y="340"/>
                  </a:cubicBezTo>
                  <a:lnTo>
                    <a:pt x="1" y="765"/>
                  </a:lnTo>
                  <a:cubicBezTo>
                    <a:pt x="1" y="953"/>
                    <a:pt x="152" y="1104"/>
                    <a:pt x="339" y="1104"/>
                  </a:cubicBezTo>
                  <a:cubicBezTo>
                    <a:pt x="526" y="1104"/>
                    <a:pt x="677" y="953"/>
                    <a:pt x="677" y="765"/>
                  </a:cubicBezTo>
                  <a:lnTo>
                    <a:pt x="677" y="340"/>
                  </a:lnTo>
                  <a:cubicBezTo>
                    <a:pt x="677" y="154"/>
                    <a:pt x="526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19;p64">
              <a:extLst>
                <a:ext uri="{FF2B5EF4-FFF2-40B4-BE49-F238E27FC236}">
                  <a16:creationId xmlns:a16="http://schemas.microsoft.com/office/drawing/2014/main" id="{F1BBEB64-FEFE-15ED-F48E-F401EA94377A}"/>
                </a:ext>
              </a:extLst>
            </p:cNvPr>
            <p:cNvSpPr/>
            <p:nvPr/>
          </p:nvSpPr>
          <p:spPr>
            <a:xfrm>
              <a:off x="3577537" y="1763235"/>
              <a:ext cx="69184" cy="35241"/>
            </a:xfrm>
            <a:custGeom>
              <a:avLst/>
              <a:gdLst/>
              <a:ahLst/>
              <a:cxnLst/>
              <a:rect l="l" t="t" r="r" b="b"/>
              <a:pathLst>
                <a:path w="2346" h="1195" extrusionOk="0">
                  <a:moveTo>
                    <a:pt x="385" y="1"/>
                  </a:moveTo>
                  <a:cubicBezTo>
                    <a:pt x="340" y="1"/>
                    <a:pt x="293" y="10"/>
                    <a:pt x="249" y="29"/>
                  </a:cubicBezTo>
                  <a:cubicBezTo>
                    <a:pt x="78" y="105"/>
                    <a:pt x="0" y="304"/>
                    <a:pt x="74" y="476"/>
                  </a:cubicBezTo>
                  <a:cubicBezTo>
                    <a:pt x="268" y="911"/>
                    <a:pt x="699" y="1195"/>
                    <a:pt x="1175" y="1195"/>
                  </a:cubicBezTo>
                  <a:cubicBezTo>
                    <a:pt x="1654" y="1195"/>
                    <a:pt x="2085" y="911"/>
                    <a:pt x="2272" y="476"/>
                  </a:cubicBezTo>
                  <a:cubicBezTo>
                    <a:pt x="2346" y="304"/>
                    <a:pt x="2270" y="105"/>
                    <a:pt x="2097" y="29"/>
                  </a:cubicBezTo>
                  <a:cubicBezTo>
                    <a:pt x="2053" y="10"/>
                    <a:pt x="2006" y="1"/>
                    <a:pt x="1961" y="1"/>
                  </a:cubicBezTo>
                  <a:cubicBezTo>
                    <a:pt x="1830" y="1"/>
                    <a:pt x="1706" y="75"/>
                    <a:pt x="1650" y="203"/>
                  </a:cubicBezTo>
                  <a:cubicBezTo>
                    <a:pt x="1568" y="392"/>
                    <a:pt x="1379" y="515"/>
                    <a:pt x="1173" y="515"/>
                  </a:cubicBezTo>
                  <a:cubicBezTo>
                    <a:pt x="967" y="515"/>
                    <a:pt x="779" y="392"/>
                    <a:pt x="696" y="203"/>
                  </a:cubicBezTo>
                  <a:cubicBezTo>
                    <a:pt x="640" y="75"/>
                    <a:pt x="516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800;p62">
            <a:extLst>
              <a:ext uri="{FF2B5EF4-FFF2-40B4-BE49-F238E27FC236}">
                <a16:creationId xmlns:a16="http://schemas.microsoft.com/office/drawing/2014/main" id="{C209B4A5-FB4F-6432-4573-2B91FEEA721A}"/>
              </a:ext>
            </a:extLst>
          </p:cNvPr>
          <p:cNvSpPr/>
          <p:nvPr/>
        </p:nvSpPr>
        <p:spPr>
          <a:xfrm>
            <a:off x="276628" y="5907122"/>
            <a:ext cx="6981281" cy="1834272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  <a:alpha val="4784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3600" kern="0">
              <a:solidFill>
                <a:srgbClr val="000000"/>
              </a:solidFill>
              <a:latin typeface="#9Slide03 Comfortaa Bold" panose="00000800000000000000" pitchFamily="2" charset="0"/>
              <a:cs typeface="Arial"/>
              <a:sym typeface="Arial"/>
            </a:endParaRPr>
          </a:p>
        </p:txBody>
      </p:sp>
      <p:sp>
        <p:nvSpPr>
          <p:cNvPr id="125" name="Google Shape;1857;p62">
            <a:extLst>
              <a:ext uri="{FF2B5EF4-FFF2-40B4-BE49-F238E27FC236}">
                <a16:creationId xmlns:a16="http://schemas.microsoft.com/office/drawing/2014/main" id="{A8AE83A4-4A85-DF9F-03C8-71C580F8D48A}"/>
              </a:ext>
            </a:extLst>
          </p:cNvPr>
          <p:cNvSpPr txBox="1">
            <a:spLocks/>
          </p:cNvSpPr>
          <p:nvPr/>
        </p:nvSpPr>
        <p:spPr>
          <a:xfrm>
            <a:off x="186680" y="6032163"/>
            <a:ext cx="7161177" cy="1491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None/>
              <a:defRPr sz="2800" b="0" i="0" u="none" strike="noStrike" cap="none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None/>
              <a:defRPr sz="2800" b="0" i="0" u="none" strike="noStrike" cap="none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None/>
              <a:defRPr sz="2800" b="0" i="0" u="none" strike="noStrike" cap="none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None/>
              <a:defRPr sz="2800" b="0" i="0" u="none" strike="noStrike" cap="none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None/>
              <a:defRPr sz="2800" b="0" i="0" u="none" strike="noStrike" cap="none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None/>
              <a:defRPr sz="2800" b="0" i="0" u="none" strike="noStrike" cap="none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None/>
              <a:defRPr sz="2800" b="0" i="0" u="none" strike="noStrike" cap="none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None/>
              <a:defRPr sz="2800" b="0" i="0" u="none" strike="noStrike" cap="none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lt1"/>
              </a:buClr>
              <a:buSzPts val="1400"/>
              <a:buFont typeface="Quicksand Light"/>
              <a:buNone/>
              <a:defRPr sz="2800" b="0" i="0" u="none" strike="noStrike" cap="none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marL="0" indent="0">
              <a:spcAft>
                <a:spcPts val="3200"/>
              </a:spcAft>
            </a:pPr>
            <a:r>
              <a:rPr lang="en-US" sz="3600" kern="0" dirty="0" err="1">
                <a:latin typeface="#9Slide03 Comfortaa Bold" panose="00000800000000000000" pitchFamily="2" charset="0"/>
              </a:rPr>
              <a:t>Tình</a:t>
            </a:r>
            <a:r>
              <a:rPr lang="en-US" sz="3600" kern="0" dirty="0">
                <a:latin typeface="#9Slide03 Comfortaa Bold" panose="00000800000000000000" pitchFamily="2" charset="0"/>
              </a:rPr>
              <a:t> </a:t>
            </a:r>
            <a:r>
              <a:rPr lang="en-US" sz="3600" kern="0" dirty="0" err="1">
                <a:latin typeface="#9Slide03 Comfortaa Bold" panose="00000800000000000000" pitchFamily="2" charset="0"/>
              </a:rPr>
              <a:t>cảm</a:t>
            </a:r>
            <a:r>
              <a:rPr lang="en-US" sz="3600" kern="0" dirty="0">
                <a:latin typeface="#9Slide03 Comfortaa Bold" panose="00000800000000000000" pitchFamily="2" charset="0"/>
              </a:rPr>
              <a:t> </a:t>
            </a:r>
            <a:r>
              <a:rPr lang="en-US" sz="3600" kern="0" dirty="0" err="1">
                <a:latin typeface="#9Slide03 Comfortaa Bold" panose="00000800000000000000" pitchFamily="2" charset="0"/>
              </a:rPr>
              <a:t>của</a:t>
            </a:r>
            <a:r>
              <a:rPr lang="en-US" sz="3600" kern="0" dirty="0">
                <a:latin typeface="#9Slide03 Comfortaa Bold" panose="00000800000000000000" pitchFamily="2" charset="0"/>
              </a:rPr>
              <a:t> </a:t>
            </a:r>
            <a:r>
              <a:rPr lang="en-US" sz="3600" kern="0" dirty="0" err="1">
                <a:latin typeface="#9Slide03 Comfortaa Bold" panose="00000800000000000000" pitchFamily="2" charset="0"/>
              </a:rPr>
              <a:t>em</a:t>
            </a:r>
            <a:r>
              <a:rPr lang="en-US" sz="3600" kern="0" dirty="0">
                <a:latin typeface="#9Slide03 Comfortaa Bold" panose="00000800000000000000" pitchFamily="2" charset="0"/>
              </a:rPr>
              <a:t> </a:t>
            </a:r>
            <a:r>
              <a:rPr lang="en-US" sz="3600" kern="0" dirty="0" err="1">
                <a:latin typeface="#9Slide03 Comfortaa Bold" panose="00000800000000000000" pitchFamily="2" charset="0"/>
              </a:rPr>
              <a:t>với</a:t>
            </a:r>
            <a:r>
              <a:rPr lang="en-US" sz="3600" kern="0" dirty="0">
                <a:latin typeface="#9Slide03 Comfortaa Bold" panose="00000800000000000000" pitchFamily="2" charset="0"/>
              </a:rPr>
              <a:t> con </a:t>
            </a:r>
            <a:r>
              <a:rPr lang="en-US" sz="3600" kern="0" dirty="0" err="1">
                <a:latin typeface="#9Slide03 Comfortaa Bold" panose="00000800000000000000" pitchFamily="2" charset="0"/>
              </a:rPr>
              <a:t>heo</a:t>
            </a:r>
            <a:r>
              <a:rPr lang="en-US" sz="3600" kern="0" dirty="0">
                <a:latin typeface="#9Slide03 Comfortaa Bold" panose="00000800000000000000" pitchFamily="2" charset="0"/>
              </a:rPr>
              <a:t> </a:t>
            </a:r>
            <a:r>
              <a:rPr lang="en-US" sz="3600" kern="0" dirty="0" err="1">
                <a:latin typeface="#9Slide03 Comfortaa Bold" panose="00000800000000000000" pitchFamily="2" charset="0"/>
              </a:rPr>
              <a:t>đất</a:t>
            </a:r>
            <a:r>
              <a:rPr lang="en-US" sz="3600" kern="0" dirty="0">
                <a:latin typeface="#9Slide03 Comfortaa Bold" panose="00000800000000000000" pitchFamily="2" charset="0"/>
              </a:rPr>
              <a:t> </a:t>
            </a:r>
            <a:r>
              <a:rPr lang="en-US" sz="3600" kern="0" dirty="0" err="1">
                <a:latin typeface="#9Slide03 Comfortaa Bold" panose="00000800000000000000" pitchFamily="2" charset="0"/>
              </a:rPr>
              <a:t>thế</a:t>
            </a:r>
            <a:r>
              <a:rPr lang="en-US" sz="3600" kern="0" dirty="0">
                <a:latin typeface="#9Slide03 Comfortaa Bold" panose="00000800000000000000" pitchFamily="2" charset="0"/>
              </a:rPr>
              <a:t> </a:t>
            </a:r>
            <a:r>
              <a:rPr lang="en-US" sz="3600" kern="0" dirty="0" err="1">
                <a:latin typeface="#9Slide03 Comfortaa Bold" panose="00000800000000000000" pitchFamily="2" charset="0"/>
              </a:rPr>
              <a:t>nào</a:t>
            </a:r>
            <a:r>
              <a:rPr lang="en-US" sz="3600" kern="0" dirty="0">
                <a:latin typeface="#9Slide03 Comfortaa Bold" panose="00000800000000000000" pitchFamily="2" charset="0"/>
              </a:rPr>
              <a:t>?</a:t>
            </a:r>
          </a:p>
        </p:txBody>
      </p:sp>
      <p:cxnSp>
        <p:nvCxnSpPr>
          <p:cNvPr id="126" name="Google Shape;1858;p62">
            <a:extLst>
              <a:ext uri="{FF2B5EF4-FFF2-40B4-BE49-F238E27FC236}">
                <a16:creationId xmlns:a16="http://schemas.microsoft.com/office/drawing/2014/main" id="{5AF53DCC-41F6-D7AD-8AEB-519CABD4AC05}"/>
              </a:ext>
            </a:extLst>
          </p:cNvPr>
          <p:cNvCxnSpPr>
            <a:cxnSpLocks/>
            <a:stCxn id="124" idx="3"/>
          </p:cNvCxnSpPr>
          <p:nvPr/>
        </p:nvCxnSpPr>
        <p:spPr>
          <a:xfrm flipV="1">
            <a:off x="7257909" y="6242838"/>
            <a:ext cx="555600" cy="58142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35" name="Google Shape;1800;p62">
            <a:extLst>
              <a:ext uri="{FF2B5EF4-FFF2-40B4-BE49-F238E27FC236}">
                <a16:creationId xmlns:a16="http://schemas.microsoft.com/office/drawing/2014/main" id="{F98F312C-358D-0396-F210-254D686C351E}"/>
              </a:ext>
            </a:extLst>
          </p:cNvPr>
          <p:cNvSpPr/>
          <p:nvPr/>
        </p:nvSpPr>
        <p:spPr>
          <a:xfrm>
            <a:off x="6033218" y="8155354"/>
            <a:ext cx="7568335" cy="1834271"/>
          </a:xfrm>
          <a:prstGeom prst="roundRect">
            <a:avLst>
              <a:gd name="adj" fmla="val 16667"/>
            </a:avLst>
          </a:prstGeom>
          <a:solidFill>
            <a:schemeClr val="bg1">
              <a:alpha val="4784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3600" kern="0">
              <a:solidFill>
                <a:srgbClr val="000000"/>
              </a:solidFill>
              <a:latin typeface="#9Slide03 Comfortaa Bold" panose="00000800000000000000" pitchFamily="2" charset="0"/>
              <a:cs typeface="Arial"/>
              <a:sym typeface="Arial"/>
            </a:endParaRPr>
          </a:p>
        </p:txBody>
      </p:sp>
      <p:sp>
        <p:nvSpPr>
          <p:cNvPr id="136" name="Google Shape;1857;p62">
            <a:extLst>
              <a:ext uri="{FF2B5EF4-FFF2-40B4-BE49-F238E27FC236}">
                <a16:creationId xmlns:a16="http://schemas.microsoft.com/office/drawing/2014/main" id="{9FAE455A-4E5A-0360-4156-AC5CE78B4202}"/>
              </a:ext>
            </a:extLst>
          </p:cNvPr>
          <p:cNvSpPr txBox="1">
            <a:spLocks/>
          </p:cNvSpPr>
          <p:nvPr/>
        </p:nvSpPr>
        <p:spPr>
          <a:xfrm>
            <a:off x="6659845" y="8336311"/>
            <a:ext cx="6315079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None/>
              <a:defRPr sz="2800" b="0" i="0" u="none" strike="noStrike" cap="none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None/>
              <a:defRPr sz="2800" b="0" i="0" u="none" strike="noStrike" cap="none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None/>
              <a:defRPr sz="2800" b="0" i="0" u="none" strike="noStrike" cap="none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None/>
              <a:defRPr sz="2800" b="0" i="0" u="none" strike="noStrike" cap="none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None/>
              <a:defRPr sz="2800" b="0" i="0" u="none" strike="noStrike" cap="none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None/>
              <a:defRPr sz="2800" b="0" i="0" u="none" strike="noStrike" cap="none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None/>
              <a:defRPr sz="2800" b="0" i="0" u="none" strike="noStrike" cap="none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 Light"/>
              <a:buNone/>
              <a:defRPr sz="2800" b="0" i="0" u="none" strike="noStrike" cap="none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lt1"/>
              </a:buClr>
              <a:buSzPts val="1400"/>
              <a:buFont typeface="Quicksand Light"/>
              <a:buNone/>
              <a:defRPr sz="2800" b="0" i="0" u="none" strike="noStrike" cap="none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marL="0" indent="0">
              <a:spcAft>
                <a:spcPts val="3200"/>
              </a:spcAft>
            </a:pPr>
            <a:r>
              <a:rPr lang="vi-VN" sz="3600" kern="0" dirty="0">
                <a:latin typeface="#9Slide03 Comfortaa Bold" panose="00000800000000000000" pitchFamily="2" charset="0"/>
              </a:rPr>
              <a:t>Nhờ nuôi heo đất, em đã làm được việc gì?</a:t>
            </a:r>
          </a:p>
        </p:txBody>
      </p:sp>
      <p:cxnSp>
        <p:nvCxnSpPr>
          <p:cNvPr id="137" name="Google Shape;1858;p62">
            <a:extLst>
              <a:ext uri="{FF2B5EF4-FFF2-40B4-BE49-F238E27FC236}">
                <a16:creationId xmlns:a16="http://schemas.microsoft.com/office/drawing/2014/main" id="{DB9D2B0F-17DB-6E9D-2956-1934BF421717}"/>
              </a:ext>
            </a:extLst>
          </p:cNvPr>
          <p:cNvCxnSpPr>
            <a:cxnSpLocks/>
          </p:cNvCxnSpPr>
          <p:nvPr/>
        </p:nvCxnSpPr>
        <p:spPr>
          <a:xfrm flipH="1" flipV="1">
            <a:off x="9205775" y="7410176"/>
            <a:ext cx="214688" cy="695692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0" grpId="0" animBg="1"/>
      <p:bldP spid="1802" grpId="0" animBg="1"/>
      <p:bldP spid="1857" grpId="0" build="p"/>
      <p:bldP spid="1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A127BD43-4788-C710-2203-673606C527EB}"/>
              </a:ext>
            </a:extLst>
          </p:cNvPr>
          <p:cNvSpPr txBox="1"/>
          <p:nvPr/>
        </p:nvSpPr>
        <p:spPr>
          <a:xfrm>
            <a:off x="635647" y="3188457"/>
            <a:ext cx="5790688" cy="534037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lIns="91440" tIns="45720" rIns="91440" bIns="45720" numCol="1" spcCol="1270" rtlCol="0" anchorCtr="0">
            <a:norm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	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Viết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một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đoạn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văn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kể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chuyện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em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tiết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kiệm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điện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,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nước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,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thức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ăn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,...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AAD5CF-90AF-8A3D-8EBE-B8B0DC6037FC}"/>
              </a:ext>
            </a:extLst>
          </p:cNvPr>
          <p:cNvGrpSpPr/>
          <p:nvPr/>
        </p:nvGrpSpPr>
        <p:grpSpPr>
          <a:xfrm>
            <a:off x="7399384" y="1020261"/>
            <a:ext cx="10617577" cy="1395664"/>
            <a:chOff x="1219193" y="-52205"/>
            <a:chExt cx="10287012" cy="213072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F72EC51-94A9-C51D-8096-216EAF80D439}"/>
                </a:ext>
              </a:extLst>
            </p:cNvPr>
            <p:cNvSpPr/>
            <p:nvPr/>
          </p:nvSpPr>
          <p:spPr>
            <a:xfrm>
              <a:off x="1219193" y="-52205"/>
              <a:ext cx="10287012" cy="213072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4924FF18-240C-90FD-FC4E-256EEC41E2F7}"/>
                </a:ext>
              </a:extLst>
            </p:cNvPr>
            <p:cNvSpPr txBox="1"/>
            <p:nvPr/>
          </p:nvSpPr>
          <p:spPr>
            <a:xfrm>
              <a:off x="1323206" y="51808"/>
              <a:ext cx="10078986" cy="19226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5740" tIns="205740" rIns="205740" bIns="205740" numCol="1" spcCol="1270" anchor="ctr" anchorCtr="0">
              <a:normAutofit/>
            </a:bodyPr>
            <a:lstStyle/>
            <a:p>
              <a:pPr marL="0" lvl="0" indent="0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5000" b="1" kern="1200" dirty="0">
                  <a:latin typeface="#9Slide03 Comfortaa Bold" panose="00000800000000000000" pitchFamily="2" charset="0"/>
                  <a:ea typeface="#9Slide02 Noi dung dai" panose="02000000000000000000" pitchFamily="2" charset="0"/>
                </a:rPr>
                <a:t>1. Bạn muốn kể về việc gì?</a:t>
              </a:r>
              <a:endParaRPr lang="en-US" sz="5000" b="1" kern="1200" dirty="0">
                <a:latin typeface="#9Slide03 Comfortaa Bold" panose="00000800000000000000" pitchFamily="2" charset="0"/>
                <a:ea typeface="#9Slide02 Noi dung dai" panose="02000000000000000000" pitchFamily="2" charset="0"/>
              </a:endParaRPr>
            </a:p>
          </p:txBody>
        </p:sp>
      </p:grpSp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75E45B54-EB11-23BE-985D-2F18678AD90B}"/>
              </a:ext>
            </a:extLst>
          </p:cNvPr>
          <p:cNvSpPr txBox="1"/>
          <p:nvPr/>
        </p:nvSpPr>
        <p:spPr>
          <a:xfrm>
            <a:off x="507006" y="1098990"/>
            <a:ext cx="4992624" cy="17160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lIns="91440" tIns="45720" rIns="91440" bIns="45720" numCol="1" spcCol="1270" rtlCol="0" anchorCtr="0">
            <a:no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8800" dirty="0">
                <a:solidFill>
                  <a:srgbClr val="FF0000"/>
                </a:solidFill>
                <a:latin typeface="#9Slide03 Comfortaa Bold" panose="00000800000000000000" pitchFamily="2" charset="0"/>
                <a:ea typeface="#9Slide02 Noi dung dai" panose="02000000000000000000" pitchFamily="2" charset="0"/>
              </a:rPr>
              <a:t>	Gợi ý</a:t>
            </a:r>
            <a:endParaRPr lang="en-US" sz="8800" dirty="0">
              <a:solidFill>
                <a:srgbClr val="FF0000"/>
              </a:solidFill>
              <a:latin typeface="#9Slide03 Comfortaa Bold" panose="00000800000000000000" pitchFamily="2" charset="0"/>
              <a:ea typeface="#9Slide02 Noi dung dai" panose="02000000000000000000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D7741F-3527-E453-C09B-F78496F43283}"/>
              </a:ext>
            </a:extLst>
          </p:cNvPr>
          <p:cNvGrpSpPr/>
          <p:nvPr/>
        </p:nvGrpSpPr>
        <p:grpSpPr>
          <a:xfrm>
            <a:off x="7399385" y="3252055"/>
            <a:ext cx="10617578" cy="1397721"/>
            <a:chOff x="8732026" y="2693095"/>
            <a:chExt cx="2515213" cy="1913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5E71A06-19A4-5C55-AEB3-50DDD3333B9A}"/>
                </a:ext>
              </a:extLst>
            </p:cNvPr>
            <p:cNvSpPr/>
            <p:nvPr/>
          </p:nvSpPr>
          <p:spPr>
            <a:xfrm>
              <a:off x="8732026" y="2693095"/>
              <a:ext cx="2515213" cy="191036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: Rounded Corners 4">
              <a:extLst>
                <a:ext uri="{FF2B5EF4-FFF2-40B4-BE49-F238E27FC236}">
                  <a16:creationId xmlns:a16="http://schemas.microsoft.com/office/drawing/2014/main" id="{554967C1-4614-A596-CAF8-8A1036C4664F}"/>
                </a:ext>
              </a:extLst>
            </p:cNvPr>
            <p:cNvSpPr txBox="1"/>
            <p:nvPr/>
          </p:nvSpPr>
          <p:spPr>
            <a:xfrm>
              <a:off x="8775220" y="2882423"/>
              <a:ext cx="2363110" cy="17238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4800" b="1" kern="1200" dirty="0">
                  <a:latin typeface="#9Slide03 Comfortaa Bold" panose="00000800000000000000" pitchFamily="2" charset="0"/>
                  <a:ea typeface="#9Slide02 Noi dung dai" panose="02000000000000000000" pitchFamily="2" charset="0"/>
                </a:rPr>
                <a:t>2. Vì sao phải tiết kiệm điện?</a:t>
              </a:r>
              <a:endParaRPr lang="en-US" sz="4800" b="1" kern="1200" dirty="0">
                <a:latin typeface="#9Slide03 Comfortaa Bold" panose="00000800000000000000" pitchFamily="2" charset="0"/>
                <a:ea typeface="#9Slide02 Noi dung dai" panose="02000000000000000000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05431D-5F33-5E97-AB10-515A39FE4B94}"/>
              </a:ext>
            </a:extLst>
          </p:cNvPr>
          <p:cNvGrpSpPr/>
          <p:nvPr/>
        </p:nvGrpSpPr>
        <p:grpSpPr>
          <a:xfrm>
            <a:off x="7399385" y="5483849"/>
            <a:ext cx="10617578" cy="1395664"/>
            <a:chOff x="7180489" y="6956811"/>
            <a:chExt cx="2847558" cy="191036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4C93027-A8E7-89EC-1EB3-9149F3C7ABE3}"/>
                </a:ext>
              </a:extLst>
            </p:cNvPr>
            <p:cNvSpPr/>
            <p:nvPr/>
          </p:nvSpPr>
          <p:spPr>
            <a:xfrm>
              <a:off x="7180489" y="6956811"/>
              <a:ext cx="2847558" cy="191036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5381EDDE-A5AE-6DB0-3A03-2B62E32DD44C}"/>
                </a:ext>
              </a:extLst>
            </p:cNvPr>
            <p:cNvSpPr txBox="1"/>
            <p:nvPr/>
          </p:nvSpPr>
          <p:spPr>
            <a:xfrm>
              <a:off x="7229390" y="7050067"/>
              <a:ext cx="2720849" cy="17238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defTabSz="1778000">
                <a:spcBef>
                  <a:spcPct val="0"/>
                </a:spcBef>
                <a:buNone/>
              </a:pPr>
              <a:r>
                <a:rPr lang="vi-VN" sz="4800" b="1" kern="1200" dirty="0">
                  <a:latin typeface="#9Slide03 Comfortaa Bold" panose="00000800000000000000" pitchFamily="2" charset="0"/>
                  <a:ea typeface="#9Slide02 Noi dung dai" panose="02000000000000000000" pitchFamily="2" charset="0"/>
                </a:rPr>
                <a:t>3. Bạn tiết kiệm như thế nào?</a:t>
              </a:r>
              <a:endParaRPr lang="en-US" sz="4800" b="1" kern="1200" dirty="0">
                <a:latin typeface="#9Slide03 Comfortaa Bold" panose="00000800000000000000" pitchFamily="2" charset="0"/>
                <a:ea typeface="#9Slide02 Noi dung dai" panose="02000000000000000000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72352DB-6A8D-4F27-68DE-6216C41C6CB4}"/>
              </a:ext>
            </a:extLst>
          </p:cNvPr>
          <p:cNvGrpSpPr/>
          <p:nvPr/>
        </p:nvGrpSpPr>
        <p:grpSpPr>
          <a:xfrm>
            <a:off x="7394261" y="7715642"/>
            <a:ext cx="11387826" cy="1395664"/>
            <a:chOff x="2786214" y="6956811"/>
            <a:chExt cx="2862136" cy="1910363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640A34C1-A68F-1FDC-0776-83DBBD37ABAA}"/>
                </a:ext>
              </a:extLst>
            </p:cNvPr>
            <p:cNvSpPr/>
            <p:nvPr/>
          </p:nvSpPr>
          <p:spPr>
            <a:xfrm>
              <a:off x="2786214" y="6956811"/>
              <a:ext cx="2669835" cy="191036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ectangle: Rounded Corners 4">
              <a:extLst>
                <a:ext uri="{FF2B5EF4-FFF2-40B4-BE49-F238E27FC236}">
                  <a16:creationId xmlns:a16="http://schemas.microsoft.com/office/drawing/2014/main" id="{8A07B155-5ACB-1117-A1C9-44D822D06198}"/>
                </a:ext>
              </a:extLst>
            </p:cNvPr>
            <p:cNvSpPr txBox="1"/>
            <p:nvPr/>
          </p:nvSpPr>
          <p:spPr>
            <a:xfrm>
              <a:off x="2819707" y="7050066"/>
              <a:ext cx="2828643" cy="17238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4800" b="1" kern="1200" dirty="0">
                  <a:latin typeface="#9Slide03 Comfortaa Bold" panose="00000800000000000000" pitchFamily="2" charset="0"/>
                  <a:ea typeface="#9Slide02 Noi dung dai" panose="02000000000000000000" pitchFamily="2" charset="0"/>
                </a:rPr>
                <a:t>4. Kết quả tiết kiệm điện ra sao?</a:t>
              </a:r>
              <a:endParaRPr lang="en-US" sz="4800" b="1" kern="1200" dirty="0">
                <a:latin typeface="#9Slide03 Comfortaa Bold" panose="00000800000000000000" pitchFamily="2" charset="0"/>
                <a:ea typeface="#9Slide02 Noi dung dai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8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theme/theme1.xml><?xml version="1.0" encoding="utf-8"?>
<a:theme xmlns:a="http://schemas.openxmlformats.org/drawingml/2006/main" name="Pre-K Organizer - Book Planner by Slidesgo">
  <a:themeElements>
    <a:clrScheme name="Simple Light">
      <a:dk1>
        <a:srgbClr val="272741"/>
      </a:dk1>
      <a:lt1>
        <a:srgbClr val="FFFFFF"/>
      </a:lt1>
      <a:dk2>
        <a:srgbClr val="FADA5A"/>
      </a:dk2>
      <a:lt2>
        <a:srgbClr val="383189"/>
      </a:lt2>
      <a:accent1>
        <a:srgbClr val="A4F7D7"/>
      </a:accent1>
      <a:accent2>
        <a:srgbClr val="3ECAA1"/>
      </a:accent2>
      <a:accent3>
        <a:srgbClr val="A6A6FF"/>
      </a:accent3>
      <a:accent4>
        <a:srgbClr val="4B43A7"/>
      </a:accent4>
      <a:accent5>
        <a:srgbClr val="FB556B"/>
      </a:accent5>
      <a:accent6>
        <a:srgbClr val="FA354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347</Words>
  <Application>Microsoft Office PowerPoint</Application>
  <PresentationFormat>Custom</PresentationFormat>
  <Paragraphs>51</Paragraphs>
  <Slides>14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Patrick Hand</vt:lpstr>
      <vt:lpstr>Tahoma</vt:lpstr>
      <vt:lpstr>Gorditas</vt:lpstr>
      <vt:lpstr>Quicksand</vt:lpstr>
      <vt:lpstr>Arial</vt:lpstr>
      <vt:lpstr>等线</vt:lpstr>
      <vt:lpstr>#9Slide02 Noi dung dai</vt:lpstr>
      <vt:lpstr>Calibri</vt:lpstr>
      <vt:lpstr>宋体</vt:lpstr>
      <vt:lpstr>#9Slide03 Comfortaa Bold</vt:lpstr>
      <vt:lpstr>iCiel Cadena</vt:lpstr>
      <vt:lpstr>Quicksand Light</vt:lpstr>
      <vt:lpstr>Bebas Neue</vt:lpstr>
      <vt:lpstr>Calibri Light</vt:lpstr>
      <vt:lpstr>Pre-K Organizer - Book Planner by Slidesgo</vt:lpstr>
      <vt:lpstr>Office Theme</vt:lpstr>
      <vt:lpstr>9_www.33ppt.com</vt:lpstr>
      <vt:lpstr>1_Office Theme</vt:lpstr>
      <vt:lpstr>EM TIẾT KIỆM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một đoạn văn kể chuyện em nuôi con heo đất.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17</cp:revision>
  <dcterms:created xsi:type="dcterms:W3CDTF">2006-08-16T00:00:00Z</dcterms:created>
  <dcterms:modified xsi:type="dcterms:W3CDTF">2024-05-03T03:03:55Z</dcterms:modified>
  <dc:identifier>DAEtUBLhDZE</dc:identifier>
</cp:coreProperties>
</file>