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7"/>
  </p:notesMasterIdLst>
  <p:sldIdLst>
    <p:sldId id="263" r:id="rId2"/>
    <p:sldId id="264" r:id="rId3"/>
    <p:sldId id="265" r:id="rId4"/>
    <p:sldId id="266" r:id="rId5"/>
    <p:sldId id="267" r:id="rId6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mbria" panose="02040503050406030204" pitchFamily="18" charset="0"/>
      <p:regular r:id="rId12"/>
      <p:bold r:id="rId13"/>
      <p:italic r:id="rId14"/>
      <p:boldItalic r:id="rId15"/>
    </p:embeddedFont>
    <p:embeddedFont>
      <p:font typeface="Fredoka One" panose="02000000000000000000" pitchFamily="2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613" autoAdjust="0"/>
  </p:normalViewPr>
  <p:slideViewPr>
    <p:cSldViewPr snapToGrid="0">
      <p:cViewPr varScale="1">
        <p:scale>
          <a:sx n="69" d="100"/>
          <a:sy n="69" d="100"/>
        </p:scale>
        <p:origin x="1128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A7295-72D5-4F3F-8577-A760998D337B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4EBB3-00F5-48FD-B844-F2BEBC710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1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4019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9"/>
          <p:cNvSpPr/>
          <p:nvPr/>
        </p:nvSpPr>
        <p:spPr>
          <a:xfrm flipH="1">
            <a:off x="-7" y="4389030"/>
            <a:ext cx="4407045" cy="2468980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9"/>
          <p:cNvSpPr txBox="1">
            <a:spLocks noGrp="1"/>
          </p:cNvSpPr>
          <p:nvPr>
            <p:ph type="subTitle" idx="1"/>
          </p:nvPr>
        </p:nvSpPr>
        <p:spPr>
          <a:xfrm>
            <a:off x="1362733" y="24003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47" name="Google Shape;347;p19"/>
          <p:cNvSpPr txBox="1">
            <a:spLocks noGrp="1"/>
          </p:cNvSpPr>
          <p:nvPr>
            <p:ph type="subTitle" idx="2"/>
          </p:nvPr>
        </p:nvSpPr>
        <p:spPr>
          <a:xfrm>
            <a:off x="4930000" y="24003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/>
          <p:nvPr/>
        </p:nvSpPr>
        <p:spPr>
          <a:xfrm rot="10800000">
            <a:off x="6261090" y="-99805"/>
            <a:ext cx="6032511" cy="705762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3"/>
          </p:nvPr>
        </p:nvSpPr>
        <p:spPr>
          <a:xfrm>
            <a:off x="8492467" y="24003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50" name="Google Shape;350;p19"/>
          <p:cNvSpPr txBox="1">
            <a:spLocks noGrp="1"/>
          </p:cNvSpPr>
          <p:nvPr>
            <p:ph type="subTitle" idx="4"/>
          </p:nvPr>
        </p:nvSpPr>
        <p:spPr>
          <a:xfrm>
            <a:off x="965167" y="2933467"/>
            <a:ext cx="3143600" cy="8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9"/>
          <p:cNvSpPr txBox="1">
            <a:spLocks noGrp="1"/>
          </p:cNvSpPr>
          <p:nvPr>
            <p:ph type="subTitle" idx="5"/>
          </p:nvPr>
        </p:nvSpPr>
        <p:spPr>
          <a:xfrm>
            <a:off x="4525164" y="2933467"/>
            <a:ext cx="3143600" cy="8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19"/>
          <p:cNvSpPr txBox="1">
            <a:spLocks noGrp="1"/>
          </p:cNvSpPr>
          <p:nvPr>
            <p:ph type="subTitle" idx="6"/>
          </p:nvPr>
        </p:nvSpPr>
        <p:spPr>
          <a:xfrm>
            <a:off x="8085163" y="2933467"/>
            <a:ext cx="3143600" cy="8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chemeClr val="accent4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9"/>
          <p:cNvSpPr txBox="1">
            <a:spLocks noGrp="1"/>
          </p:cNvSpPr>
          <p:nvPr>
            <p:ph type="subTitle" idx="7"/>
          </p:nvPr>
        </p:nvSpPr>
        <p:spPr>
          <a:xfrm>
            <a:off x="1365133" y="4825841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54" name="Google Shape;354;p19"/>
          <p:cNvSpPr txBox="1">
            <a:spLocks noGrp="1"/>
          </p:cNvSpPr>
          <p:nvPr>
            <p:ph type="subTitle" idx="8"/>
          </p:nvPr>
        </p:nvSpPr>
        <p:spPr>
          <a:xfrm>
            <a:off x="4932400" y="4825841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55" name="Google Shape;355;p19"/>
          <p:cNvSpPr txBox="1">
            <a:spLocks noGrp="1"/>
          </p:cNvSpPr>
          <p:nvPr>
            <p:ph type="subTitle" idx="9"/>
          </p:nvPr>
        </p:nvSpPr>
        <p:spPr>
          <a:xfrm>
            <a:off x="8494867" y="4825841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56" name="Google Shape;356;p19"/>
          <p:cNvSpPr txBox="1">
            <a:spLocks noGrp="1"/>
          </p:cNvSpPr>
          <p:nvPr>
            <p:ph type="subTitle" idx="13"/>
          </p:nvPr>
        </p:nvSpPr>
        <p:spPr>
          <a:xfrm>
            <a:off x="967867" y="5359008"/>
            <a:ext cx="3143600" cy="8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9"/>
          <p:cNvSpPr txBox="1">
            <a:spLocks noGrp="1"/>
          </p:cNvSpPr>
          <p:nvPr>
            <p:ph type="subTitle" idx="14"/>
          </p:nvPr>
        </p:nvSpPr>
        <p:spPr>
          <a:xfrm>
            <a:off x="4527853" y="5359008"/>
            <a:ext cx="3143600" cy="8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19"/>
          <p:cNvSpPr txBox="1">
            <a:spLocks noGrp="1"/>
          </p:cNvSpPr>
          <p:nvPr>
            <p:ph type="subTitle" idx="15"/>
          </p:nvPr>
        </p:nvSpPr>
        <p:spPr>
          <a:xfrm>
            <a:off x="8087839" y="5359008"/>
            <a:ext cx="3143600" cy="8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9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916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0" name="Google Shape;360;p19"/>
          <p:cNvSpPr/>
          <p:nvPr/>
        </p:nvSpPr>
        <p:spPr>
          <a:xfrm rot="-4086701">
            <a:off x="203830" y="4066234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9"/>
          <p:cNvSpPr/>
          <p:nvPr/>
        </p:nvSpPr>
        <p:spPr>
          <a:xfrm rot="-4086701">
            <a:off x="11417930" y="339000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9578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960000" y="1499800"/>
            <a:ext cx="5219600" cy="2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4010200"/>
            <a:ext cx="5219600" cy="1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/>
          <p:nvPr/>
        </p:nvSpPr>
        <p:spPr>
          <a:xfrm rot="-2955853">
            <a:off x="973799" y="807388"/>
            <a:ext cx="272368" cy="23673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0"/>
          <p:cNvSpPr/>
          <p:nvPr/>
        </p:nvSpPr>
        <p:spPr>
          <a:xfrm rot="-2955913">
            <a:off x="627764" y="437639"/>
            <a:ext cx="379061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0"/>
          <p:cNvSpPr/>
          <p:nvPr/>
        </p:nvSpPr>
        <p:spPr>
          <a:xfrm rot="10800000" flipH="1">
            <a:off x="9283700" y="94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30683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4021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55272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128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9" y="1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931433" y="3429000"/>
            <a:ext cx="6337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0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927400" y="4384600"/>
            <a:ext cx="6337200" cy="1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5335557" y="920078"/>
            <a:ext cx="1624063" cy="2004209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4547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-266751" y="0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2077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6332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64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/>
          <p:nvPr/>
        </p:nvSpPr>
        <p:spPr>
          <a:xfrm rot="6532479">
            <a:off x="11251246" y="59924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4"/>
          <p:cNvSpPr txBox="1">
            <a:spLocks noGrp="1"/>
          </p:cNvSpPr>
          <p:nvPr>
            <p:ph type="title" hasCustomPrompt="1"/>
          </p:nvPr>
        </p:nvSpPr>
        <p:spPr>
          <a:xfrm>
            <a:off x="3680800" y="1901953"/>
            <a:ext cx="1141200" cy="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9" name="Google Shape;249;p14"/>
          <p:cNvSpPr txBox="1">
            <a:spLocks noGrp="1"/>
          </p:cNvSpPr>
          <p:nvPr>
            <p:ph type="title" idx="2"/>
          </p:nvPr>
        </p:nvSpPr>
        <p:spPr>
          <a:xfrm>
            <a:off x="3680800" y="2900069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3680800" y="2409019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title" idx="3" hasCustomPrompt="1"/>
          </p:nvPr>
        </p:nvSpPr>
        <p:spPr>
          <a:xfrm>
            <a:off x="3680784" y="4165833"/>
            <a:ext cx="1290800" cy="9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2" name="Google Shape;252;p14"/>
          <p:cNvSpPr txBox="1">
            <a:spLocks noGrp="1"/>
          </p:cNvSpPr>
          <p:nvPr>
            <p:ph type="title" idx="4"/>
          </p:nvPr>
        </p:nvSpPr>
        <p:spPr>
          <a:xfrm>
            <a:off x="3680800" y="5275840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5"/>
          </p:nvPr>
        </p:nvSpPr>
        <p:spPr>
          <a:xfrm>
            <a:off x="3680800" y="4800248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 idx="6" hasCustomPrompt="1"/>
          </p:nvPr>
        </p:nvSpPr>
        <p:spPr>
          <a:xfrm>
            <a:off x="7808343" y="1901937"/>
            <a:ext cx="1290800" cy="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5" name="Google Shape;255;p14"/>
          <p:cNvSpPr txBox="1">
            <a:spLocks noGrp="1"/>
          </p:cNvSpPr>
          <p:nvPr>
            <p:ph type="title" idx="7"/>
          </p:nvPr>
        </p:nvSpPr>
        <p:spPr>
          <a:xfrm>
            <a:off x="7808343" y="2897552"/>
            <a:ext cx="3416400" cy="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8"/>
          </p:nvPr>
        </p:nvSpPr>
        <p:spPr>
          <a:xfrm>
            <a:off x="7808343" y="2408985"/>
            <a:ext cx="34164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title" idx="9" hasCustomPrompt="1"/>
          </p:nvPr>
        </p:nvSpPr>
        <p:spPr>
          <a:xfrm>
            <a:off x="7808343" y="4367007"/>
            <a:ext cx="12908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8" name="Google Shape;258;p14"/>
          <p:cNvSpPr txBox="1">
            <a:spLocks noGrp="1"/>
          </p:cNvSpPr>
          <p:nvPr>
            <p:ph type="title" idx="13"/>
          </p:nvPr>
        </p:nvSpPr>
        <p:spPr>
          <a:xfrm>
            <a:off x="7808343" y="5280657"/>
            <a:ext cx="330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subTitle" idx="14"/>
          </p:nvPr>
        </p:nvSpPr>
        <p:spPr>
          <a:xfrm>
            <a:off x="7808343" y="4805315"/>
            <a:ext cx="34164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5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818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6766891" y="-15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5"/>
          <p:cNvSpPr/>
          <p:nvPr/>
        </p:nvSpPr>
        <p:spPr>
          <a:xfrm rot="-1931421">
            <a:off x="6034957" y="817884"/>
            <a:ext cx="379160" cy="28812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5"/>
          <p:cNvSpPr/>
          <p:nvPr/>
        </p:nvSpPr>
        <p:spPr>
          <a:xfrm rot="-9295350">
            <a:off x="769199" y="5695296"/>
            <a:ext cx="379067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5"/>
          <p:cNvSpPr/>
          <p:nvPr/>
        </p:nvSpPr>
        <p:spPr>
          <a:xfrm rot="-9295189">
            <a:off x="1203981" y="5946775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86892" y="-74685"/>
            <a:ext cx="1033675" cy="840552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10315171" y="-479919"/>
            <a:ext cx="2358711" cy="2254029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317500" y="837598"/>
            <a:ext cx="528453" cy="461437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953426" y="384795"/>
            <a:ext cx="454997" cy="472247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705600" y="1898600"/>
            <a:ext cx="8780800" cy="3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467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4225200" y="5131067"/>
            <a:ext cx="6261200" cy="4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572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" userDrawn="1">
  <p:cSld name="Title and four columns 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78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4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833451" y="1349633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7848460" y="4389030"/>
            <a:ext cx="4407045" cy="2468980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3528067" y="1856872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833451" y="284121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2568549" y="3629983"/>
            <a:ext cx="70548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833451" y="433676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3527900" y="5437073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8446130" y="491400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8"/>
          <p:cNvSpPr/>
          <p:nvPr/>
        </p:nvSpPr>
        <p:spPr>
          <a:xfrm rot="-4086806">
            <a:off x="7618992" y="6325305"/>
            <a:ext cx="337453" cy="29328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11192844" y="819793"/>
            <a:ext cx="585768" cy="636503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9855572" y="85676"/>
            <a:ext cx="1005344" cy="1003875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10337560" y="1652695"/>
            <a:ext cx="976088" cy="999277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2590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noinaycogameppt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88164D2C-A0F0-CDB9-C83B-0B16BD940690}"/>
              </a:ext>
            </a:extLst>
          </p:cNvPr>
          <p:cNvSpPr txBox="1"/>
          <p:nvPr userDrawn="1"/>
        </p:nvSpPr>
        <p:spPr>
          <a:xfrm>
            <a:off x="2720162" y="7230386"/>
            <a:ext cx="7006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C3E2E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Khăn quàng đỏ - Tài liệu tiểu học | Facebook</a:t>
            </a:r>
            <a:endParaRPr lang="en-US" b="1">
              <a:solidFill>
                <a:srgbClr val="FC3E2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u="sng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0343 986878 - 0905597492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F9E02B-7D68-CD49-19D9-6CBF762E6514}"/>
              </a:ext>
            </a:extLst>
          </p:cNvPr>
          <p:cNvSpPr txBox="1"/>
          <p:nvPr userDrawn="1"/>
        </p:nvSpPr>
        <p:spPr>
          <a:xfrm>
            <a:off x="571436" y="7876717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 phẩm này được thực hiện bởi: </a:t>
            </a:r>
            <a:r>
              <a:rPr lang="en-US" sz="1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 Quàng Đỏ</a:t>
            </a:r>
            <a:r>
              <a:rPr lang="en-US" sz="1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sao chép và buôn bán, reup dưới mọi hình thức để thu lợi nhuận. 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74B46965-E277-03D1-202D-0269AB1C29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65221" y="-20421600"/>
            <a:ext cx="1997214" cy="1830502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7DCE19A-AE81-4309-DC7D-BB751825DBD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69835" y="24079200"/>
            <a:ext cx="1997214" cy="1830502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4F6C38D3-1BC2-AD45-5ED2-09546DAAB98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0336" y="-19506349"/>
            <a:ext cx="1997214" cy="1830502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E4A118C9-56CF-12FE-5D51-D69BEC378FE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608" y="24994451"/>
            <a:ext cx="1997214" cy="18305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1EAF9B-4E13-D549-8ACE-B2490449EAB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727018" y="98756"/>
            <a:ext cx="2743438" cy="1079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093B6C-2B51-E4A4-BAD6-9A616556CE1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2935471" y="98756"/>
            <a:ext cx="2525830" cy="235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32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microsoft.com/office/2007/relationships/hdphoto" Target="../media/hdphoto5.wdp"/><Relationship Id="rId26" Type="http://schemas.microsoft.com/office/2007/relationships/hdphoto" Target="../media/hdphoto9.wdp"/><Relationship Id="rId3" Type="http://schemas.openxmlformats.org/officeDocument/2006/relationships/video" Target="NULL" TargetMode="External"/><Relationship Id="rId21" Type="http://schemas.openxmlformats.org/officeDocument/2006/relationships/image" Target="../media/image11.png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video" Target="../media/media1.mp4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microsoft.com/office/2007/relationships/hdphoto" Target="../media/hdphoto2.wdp"/><Relationship Id="rId24" Type="http://schemas.microsoft.com/office/2007/relationships/hdphoto" Target="../media/hdphoto8.wdp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image" Target="../media/image15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microsoft.com/office/2007/relationships/media" Target="../media/media2.mp4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microsoft.com/office/2007/relationships/hdphoto" Target="../media/hdphoto7.wdp"/><Relationship Id="rId27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309" y="-444988"/>
            <a:ext cx="7940186" cy="756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ảnh Phim Hoạt Hình Vẽ Tay Giỏ Dễ Thương Minh Họa PNG , Giỏ Clipart,  Cái Rổ, Tinh Tế PNG miễn phí tải tập tin PSDComment và Vector">
            <a:extLst>
              <a:ext uri="{FF2B5EF4-FFF2-40B4-BE49-F238E27FC236}">
                <a16:creationId xmlns:a16="http://schemas.microsoft.com/office/drawing/2014/main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915" y="4578181"/>
            <a:ext cx="4130600" cy="291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CA257C00-9BF9-EB41-505C-147E22326B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2060" y="0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92FFCE-3067-9D3A-9989-B50233F1A3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51323" y1="47000" x2="35450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9" y="1694947"/>
            <a:ext cx="1480475" cy="1566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4C1A4D-58EB-C38C-839B-B7018AD9600B}"/>
              </a:ext>
            </a:extLst>
          </p:cNvPr>
          <p:cNvSpPr txBox="1"/>
          <p:nvPr/>
        </p:nvSpPr>
        <p:spPr>
          <a:xfrm>
            <a:off x="5939383" y="4146650"/>
            <a:ext cx="4893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5 + 3 =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71C729-65D3-23B5-2541-A30E0ABE5951}"/>
              </a:ext>
            </a:extLst>
          </p:cNvPr>
          <p:cNvSpPr txBox="1"/>
          <p:nvPr/>
        </p:nvSpPr>
        <p:spPr>
          <a:xfrm>
            <a:off x="5939384" y="4146650"/>
            <a:ext cx="565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5 + 3 = ……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6BC45E-B5F0-56DA-6FCA-EC16BAD2DAA0}"/>
              </a:ext>
            </a:extLst>
          </p:cNvPr>
          <p:cNvSpPr txBox="1"/>
          <p:nvPr/>
        </p:nvSpPr>
        <p:spPr>
          <a:xfrm>
            <a:off x="5840188" y="4119389"/>
            <a:ext cx="6451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10 + 0 = 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7C0500-B111-9918-386D-AAF80066B324}"/>
              </a:ext>
            </a:extLst>
          </p:cNvPr>
          <p:cNvSpPr txBox="1"/>
          <p:nvPr/>
        </p:nvSpPr>
        <p:spPr>
          <a:xfrm>
            <a:off x="5817667" y="4119390"/>
            <a:ext cx="5894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10 + 0 = ……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E3C3385-7B35-9BC1-450E-AE1F55B9B1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1376" y1="51500" x2="72487" y2="78500"/>
                        <a14:foregroundMark x1="47619" y1="66000" x2="58730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03" y="1547014"/>
            <a:ext cx="1480475" cy="15666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C56BA6D-A62A-3749-2F89-32D2FFBD5F77}"/>
              </a:ext>
            </a:extLst>
          </p:cNvPr>
          <p:cNvSpPr txBox="1"/>
          <p:nvPr/>
        </p:nvSpPr>
        <p:spPr>
          <a:xfrm>
            <a:off x="5961904" y="4119388"/>
            <a:ext cx="4893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2 + 5 = 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129AE3-4C38-A7F0-800C-BF8FB99DA18D}"/>
              </a:ext>
            </a:extLst>
          </p:cNvPr>
          <p:cNvSpPr txBox="1"/>
          <p:nvPr/>
        </p:nvSpPr>
        <p:spPr>
          <a:xfrm>
            <a:off x="5939384" y="4133019"/>
            <a:ext cx="565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2 + 5 = 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1C9F65-35CF-1A73-8080-A1FD92094B5F}"/>
              </a:ext>
            </a:extLst>
          </p:cNvPr>
          <p:cNvSpPr txBox="1"/>
          <p:nvPr/>
        </p:nvSpPr>
        <p:spPr>
          <a:xfrm>
            <a:off x="5916862" y="4074469"/>
            <a:ext cx="4893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3 + 3 = 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C7509D-500F-D448-9A47-F3A234524D46}"/>
              </a:ext>
            </a:extLst>
          </p:cNvPr>
          <p:cNvSpPr txBox="1"/>
          <p:nvPr/>
        </p:nvSpPr>
        <p:spPr>
          <a:xfrm>
            <a:off x="6027538" y="4133019"/>
            <a:ext cx="565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3 + 3 = ……</a:t>
            </a:r>
          </a:p>
        </p:txBody>
      </p:sp>
      <p:pic>
        <p:nvPicPr>
          <p:cNvPr id="2048" name="Picture 2047">
            <a:extLst>
              <a:ext uri="{FF2B5EF4-FFF2-40B4-BE49-F238E27FC236}">
                <a16:creationId xmlns:a16="http://schemas.microsoft.com/office/drawing/2014/main" id="{E2A565B4-16E9-4FB2-08E9-DE9C150E60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62963" y1="50000" x2="43915" y2="7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867" y="2479765"/>
            <a:ext cx="1480475" cy="1566640"/>
          </a:xfrm>
          <a:prstGeom prst="rect">
            <a:avLst/>
          </a:prstGeom>
        </p:spPr>
      </p:pic>
      <p:sp>
        <p:nvSpPr>
          <p:cNvPr id="2049" name="TextBox 2048">
            <a:extLst>
              <a:ext uri="{FF2B5EF4-FFF2-40B4-BE49-F238E27FC236}">
                <a16:creationId xmlns:a16="http://schemas.microsoft.com/office/drawing/2014/main" id="{126B6297-B2B2-1F5E-E851-597A63243817}"/>
              </a:ext>
            </a:extLst>
          </p:cNvPr>
          <p:cNvSpPr txBox="1"/>
          <p:nvPr/>
        </p:nvSpPr>
        <p:spPr>
          <a:xfrm>
            <a:off x="5930629" y="4055408"/>
            <a:ext cx="4893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1 + 2 = 3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07366BC9-4C07-2F6D-3557-E4D87C21BB13}"/>
              </a:ext>
            </a:extLst>
          </p:cNvPr>
          <p:cNvSpPr txBox="1"/>
          <p:nvPr/>
        </p:nvSpPr>
        <p:spPr>
          <a:xfrm>
            <a:off x="5851230" y="4126202"/>
            <a:ext cx="565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1 + 2 = ……</a:t>
            </a:r>
          </a:p>
        </p:txBody>
      </p:sp>
      <p:pic>
        <p:nvPicPr>
          <p:cNvPr id="2053" name="Picture 2052">
            <a:extLst>
              <a:ext uri="{FF2B5EF4-FFF2-40B4-BE49-F238E27FC236}">
                <a16:creationId xmlns:a16="http://schemas.microsoft.com/office/drawing/2014/main" id="{6D681522-42FF-F40F-8313-D6354DB2C63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55026" y1="48500" x2="66138" y2="7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04" y="1119952"/>
            <a:ext cx="1559593" cy="1650363"/>
          </a:xfrm>
          <a:prstGeom prst="rect">
            <a:avLst/>
          </a:prstGeom>
        </p:spPr>
      </p:pic>
      <p:sp>
        <p:nvSpPr>
          <p:cNvPr id="2054" name="TextBox 2053">
            <a:extLst>
              <a:ext uri="{FF2B5EF4-FFF2-40B4-BE49-F238E27FC236}">
                <a16:creationId xmlns:a16="http://schemas.microsoft.com/office/drawing/2014/main" id="{2F4AA41B-8E19-8AF9-635A-316EE37A1BD3}"/>
              </a:ext>
            </a:extLst>
          </p:cNvPr>
          <p:cNvSpPr txBox="1"/>
          <p:nvPr/>
        </p:nvSpPr>
        <p:spPr>
          <a:xfrm>
            <a:off x="6318572" y="4146650"/>
            <a:ext cx="4893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8 + 1 = 9</a:t>
            </a: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33832EAD-5240-D820-729B-7C882D2A7847}"/>
              </a:ext>
            </a:extLst>
          </p:cNvPr>
          <p:cNvSpPr txBox="1"/>
          <p:nvPr/>
        </p:nvSpPr>
        <p:spPr>
          <a:xfrm>
            <a:off x="6367180" y="4160281"/>
            <a:ext cx="565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8 + 1 = ……</a:t>
            </a:r>
          </a:p>
        </p:txBody>
      </p:sp>
      <p:pic>
        <p:nvPicPr>
          <p:cNvPr id="2057" name="Picture 2056">
            <a:extLst>
              <a:ext uri="{FF2B5EF4-FFF2-40B4-BE49-F238E27FC236}">
                <a16:creationId xmlns:a16="http://schemas.microsoft.com/office/drawing/2014/main" id="{7042CD74-6C69-7A6B-07EF-73C17A22B51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59788" y1="45500" x2="59788" y2="7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05" y="862429"/>
            <a:ext cx="1802952" cy="1907886"/>
          </a:xfrm>
          <a:prstGeom prst="rect">
            <a:avLst/>
          </a:prstGeom>
        </p:spPr>
      </p:pic>
      <p:pic>
        <p:nvPicPr>
          <p:cNvPr id="2059" name="Picture 2058">
            <a:extLst>
              <a:ext uri="{FF2B5EF4-FFF2-40B4-BE49-F238E27FC236}">
                <a16:creationId xmlns:a16="http://schemas.microsoft.com/office/drawing/2014/main" id="{578E5F2C-73E0-D2FC-332F-510CC5FFC26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53439" y1="44000" x2="59788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90" y="1602263"/>
            <a:ext cx="1815694" cy="1921369"/>
          </a:xfrm>
          <a:prstGeom prst="rect">
            <a:avLst/>
          </a:prstGeom>
        </p:spPr>
      </p:pic>
      <p:sp>
        <p:nvSpPr>
          <p:cNvPr id="2061" name="TextBox 2060">
            <a:extLst>
              <a:ext uri="{FF2B5EF4-FFF2-40B4-BE49-F238E27FC236}">
                <a16:creationId xmlns:a16="http://schemas.microsoft.com/office/drawing/2014/main" id="{6CC1AB8D-62C7-21F8-58ED-5B6F08C93ACB}"/>
              </a:ext>
            </a:extLst>
          </p:cNvPr>
          <p:cNvSpPr txBox="1"/>
          <p:nvPr/>
        </p:nvSpPr>
        <p:spPr>
          <a:xfrm>
            <a:off x="6304409" y="4172832"/>
            <a:ext cx="4893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2 + 0 = 2</a:t>
            </a: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5E2ED610-2ABE-3BBB-8A7B-2F99B1B383C3}"/>
              </a:ext>
            </a:extLst>
          </p:cNvPr>
          <p:cNvSpPr txBox="1"/>
          <p:nvPr/>
        </p:nvSpPr>
        <p:spPr>
          <a:xfrm>
            <a:off x="6295655" y="4071909"/>
            <a:ext cx="565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2 + 0 = ……</a:t>
            </a:r>
          </a:p>
        </p:txBody>
      </p:sp>
      <p:pic>
        <p:nvPicPr>
          <p:cNvPr id="2064" name="Picture 2063">
            <a:extLst>
              <a:ext uri="{FF2B5EF4-FFF2-40B4-BE49-F238E27FC236}">
                <a16:creationId xmlns:a16="http://schemas.microsoft.com/office/drawing/2014/main" id="{61521A55-5BF9-709F-9527-9B2107DB4E2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50265" y1="48500" x2="64550" y2="83000"/>
                        <a14:foregroundMark x1="69312" y1="57500" x2="56614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70" y="2302482"/>
            <a:ext cx="1489813" cy="1576522"/>
          </a:xfrm>
          <a:prstGeom prst="rect">
            <a:avLst/>
          </a:prstGeom>
        </p:spPr>
      </p:pic>
      <p:pic>
        <p:nvPicPr>
          <p:cNvPr id="5" name="3361365562802399393">
            <a:hlinkClick r:id="" action="ppaction://media"/>
            <a:extLst>
              <a:ext uri="{FF2B5EF4-FFF2-40B4-BE49-F238E27FC236}">
                <a16:creationId xmlns:a16="http://schemas.microsoft.com/office/drawing/2014/main" id="{F6C9D58A-21C4-32BE-2159-860609DD9A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446904" y="4055408"/>
            <a:ext cx="2731258" cy="2817937"/>
          </a:xfrm>
          <a:prstGeom prst="rect">
            <a:avLst/>
          </a:prstGeom>
        </p:spPr>
      </p:pic>
      <p:pic>
        <p:nvPicPr>
          <p:cNvPr id="8" name="5227978055771721553">
            <a:hlinkClick r:id="" action="ppaction://media"/>
            <a:extLst>
              <a:ext uri="{FF2B5EF4-FFF2-40B4-BE49-F238E27FC236}">
                <a16:creationId xmlns:a16="http://schemas.microsoft.com/office/drawing/2014/main" id="{BC2110FB-8B84-5887-7489-32DE037C21A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6363.3333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853288" y="393979"/>
            <a:ext cx="3048000" cy="330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5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21276 0.420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210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18893 0.4678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0" y="2338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1638 0.312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1562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19037 0.5182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2590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5014 0.6370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31852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13489 0.5504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27523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06107 0.47361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" y="23681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video>
              <p:cMediaNode vol="80000">
                <p:cTn id="16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6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20" grpId="0"/>
      <p:bldP spid="20" grpId="1"/>
      <p:bldP spid="21" grpId="0"/>
      <p:bldP spid="21" grpId="1"/>
      <p:bldP spid="24" grpId="0"/>
      <p:bldP spid="24" grpId="1"/>
      <p:bldP spid="25" grpId="0"/>
      <p:bldP spid="25" grpId="1"/>
      <p:bldP spid="29" grpId="0"/>
      <p:bldP spid="29" grpId="1"/>
      <p:bldP spid="30" grpId="0"/>
      <p:bldP spid="30" grpId="1"/>
      <p:bldP spid="2049" grpId="0"/>
      <p:bldP spid="2049" grpId="1"/>
      <p:bldP spid="2051" grpId="0"/>
      <p:bldP spid="2051" grpId="1"/>
      <p:bldP spid="2054" grpId="0"/>
      <p:bldP spid="2054" grpId="1"/>
      <p:bldP spid="2055" grpId="0"/>
      <p:bldP spid="2055" grpId="1"/>
      <p:bldP spid="2061" grpId="0"/>
      <p:bldP spid="2061" grpId="1"/>
      <p:bldP spid="2062" grpId="0"/>
      <p:bldP spid="206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E7F916-CA08-6365-9018-91D53182B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5D0B3F-9118-FD83-87D6-7CC586C9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DEF39F2-65CB-1C24-9E8D-01BC1BDFA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3" y="1586443"/>
            <a:ext cx="5731727" cy="3208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BC58FA-4F25-763E-79DE-1BBDEC3A1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05" y="1586443"/>
            <a:ext cx="5758659" cy="320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8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0A8640-BBC5-8429-BFCD-C211EAC02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A2668A-7A87-EE00-B55C-F228DD1EE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DF0D009-1A23-6195-A1A1-3DA291A3C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951"/>
            <a:ext cx="12192000" cy="549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0A8640-BBC5-8429-BFCD-C211EAC02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A2668A-7A87-EE00-B55C-F228DD1EE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326FD1A-D246-C333-FD62-A1DFD144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630"/>
            <a:ext cx="12192000" cy="613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1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A4BC9D-948E-5DA3-A688-4E5C779239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931652-916B-9262-9AFF-AC9CF97AC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05" y="2007220"/>
            <a:ext cx="12628137" cy="2843560"/>
          </a:xfrm>
        </p:spPr>
        <p:txBody>
          <a:bodyPr/>
          <a:lstStyle/>
          <a:p>
            <a:r>
              <a:rPr lang="en-US" sz="12000">
                <a:solidFill>
                  <a:schemeClr val="accent4"/>
                </a:solidFill>
              </a:rPr>
              <a:t>  </a:t>
            </a:r>
            <a:r>
              <a:rPr lang="en-US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Đi siêu thị</a:t>
            </a:r>
            <a:b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br>
              <a:rPr lang="en-US" sz="12000">
                <a:solidFill>
                  <a:schemeClr val="accent4"/>
                </a:solidFill>
              </a:rPr>
            </a:br>
            <a:r>
              <a:rPr lang="en-US" sz="12000">
                <a:solidFill>
                  <a:schemeClr val="accent4"/>
                </a:solidFill>
              </a:rPr>
              <a:t> </a:t>
            </a:r>
            <a:endParaRPr lang="en-US" sz="150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0653"/>
      </p:ext>
    </p:extLst>
  </p:cSld>
  <p:clrMapOvr>
    <a:masterClrMapping/>
  </p:clrMapOvr>
</p:sld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77</Words>
  <Application>Microsoft Office PowerPoint</Application>
  <PresentationFormat>Widescreen</PresentationFormat>
  <Paragraphs>15</Paragraphs>
  <Slides>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Cambria</vt:lpstr>
      <vt:lpstr>Arial</vt:lpstr>
      <vt:lpstr>Comfortaa</vt:lpstr>
      <vt:lpstr>Fredoka One</vt:lpstr>
      <vt:lpstr>Calibri</vt:lpstr>
      <vt:lpstr>Holtwood One SC</vt:lpstr>
      <vt:lpstr>Math Lesson by Slidesgo</vt:lpstr>
      <vt:lpstr>PowerPoint Presentation</vt:lpstr>
      <vt:lpstr>PowerPoint Presentation</vt:lpstr>
      <vt:lpstr>PowerPoint Presentation</vt:lpstr>
      <vt:lpstr>PowerPoint Presentation</vt:lpstr>
      <vt:lpstr>  Đi siêu thị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 Tìm thành phần</dc:title>
  <dc:creator>Nguyễn Thị Diệu Hiền_GV</dc:creator>
  <cp:keywords>Khăn Quàng Đỏ</cp:keywords>
  <cp:lastModifiedBy>Dương Nguyễn</cp:lastModifiedBy>
  <cp:revision>21</cp:revision>
  <dcterms:created xsi:type="dcterms:W3CDTF">2022-07-11T08:19:59Z</dcterms:created>
  <dcterms:modified xsi:type="dcterms:W3CDTF">2022-11-06T08:23:46Z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2022-11-02T03:42:03Z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8844812d-dbe9-448d-85d2-398c3d5231b8</vt:lpwstr>
  </property>
  <property fmtid="{D5CDD505-2E9C-101B-9397-08002B2CF9AE}" pid="7" name="MSIP_Label_defa4170-0d19-0005-0004-bc88714345d2_ActionId">
    <vt:lpwstr>70d0014f-cfef-4d0e-994b-085936fffdd3</vt:lpwstr>
  </property>
  <property fmtid="{D5CDD505-2E9C-101B-9397-08002B2CF9AE}" pid="8" name="MSIP_Label_defa4170-0d19-0005-0004-bc88714345d2_ContentBits">
    <vt:lpwstr>0</vt:lpwstr>
  </property>
</Properties>
</file>