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67" r:id="rId3"/>
    <p:sldId id="256" r:id="rId4"/>
    <p:sldId id="257" r:id="rId5"/>
    <p:sldId id="262" r:id="rId6"/>
    <p:sldId id="263" r:id="rId7"/>
    <p:sldId id="264" r:id="rId8"/>
    <p:sldId id="268" r:id="rId9"/>
    <p:sldId id="260" r:id="rId10"/>
    <p:sldId id="261" r:id="rId11"/>
    <p:sldId id="270" r:id="rId12"/>
    <p:sldId id="269" r:id="rId13"/>
    <p:sldId id="258" r:id="rId14"/>
    <p:sldId id="25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5D30B-30B3-4B09-8056-BDFA7C97164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A53D0-B1FE-4803-AAA5-935C249B2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38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6F56364-20FD-4BD4-A06E-BFA6FA54E254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C8F7-AD56-4906-BAA3-358A8F62F39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9CD0-98A0-4961-95DE-6400227E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8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C8F7-AD56-4906-BAA3-358A8F62F39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9CD0-98A0-4961-95DE-6400227E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3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C8F7-AD56-4906-BAA3-358A8F62F39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9CD0-98A0-4961-95DE-6400227E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5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C8F7-AD56-4906-BAA3-358A8F62F39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9CD0-98A0-4961-95DE-6400227E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1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C8F7-AD56-4906-BAA3-358A8F62F39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9CD0-98A0-4961-95DE-6400227E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8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C8F7-AD56-4906-BAA3-358A8F62F39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9CD0-98A0-4961-95DE-6400227E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1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C8F7-AD56-4906-BAA3-358A8F62F39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9CD0-98A0-4961-95DE-6400227E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0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C8F7-AD56-4906-BAA3-358A8F62F39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9CD0-98A0-4961-95DE-6400227E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9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C8F7-AD56-4906-BAA3-358A8F62F39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9CD0-98A0-4961-95DE-6400227E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0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C8F7-AD56-4906-BAA3-358A8F62F39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9CD0-98A0-4961-95DE-6400227E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4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C8F7-AD56-4906-BAA3-358A8F62F39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9CD0-98A0-4961-95DE-6400227E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9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8C8F7-AD56-4906-BAA3-358A8F62F39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49CD0-98A0-4961-95DE-6400227E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7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`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Theme2375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33"/>
          <p:cNvSpPr>
            <a:spLocks noChangeArrowheads="1" noChangeShapeType="1" noTextEdit="1"/>
          </p:cNvSpPr>
          <p:nvPr/>
        </p:nvSpPr>
        <p:spPr bwMode="auto">
          <a:xfrm>
            <a:off x="323528" y="1352550"/>
            <a:ext cx="8568952" cy="474074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3917"/>
              </a:avLst>
            </a:prstTxWarp>
          </a:bodyPr>
          <a:lstStyle/>
          <a:p>
            <a:pPr algn="ctr"/>
            <a:r>
              <a:rPr lang="en-US" sz="27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Chào</a:t>
            </a:r>
            <a:r>
              <a:rPr lang="en-US" sz="27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mừng</a:t>
            </a:r>
            <a:r>
              <a:rPr lang="en-US" sz="27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các</a:t>
            </a:r>
            <a:r>
              <a:rPr lang="en-US" sz="27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thầy</a:t>
            </a:r>
            <a:r>
              <a:rPr lang="en-US" sz="27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cô</a:t>
            </a:r>
            <a:r>
              <a:rPr lang="en-US" sz="27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đến</a:t>
            </a:r>
            <a:r>
              <a:rPr lang="en-US" sz="27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với</a:t>
            </a:r>
            <a:r>
              <a:rPr lang="en-US" sz="27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lớp</a:t>
            </a:r>
            <a:r>
              <a:rPr lang="en-US" sz="27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 1C</a:t>
            </a:r>
            <a:endParaRPr lang="en-US" sz="2700" b="1" kern="10" dirty="0">
              <a:ln w="222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A3A3E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7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054" name="WordArt 34"/>
          <p:cNvSpPr>
            <a:spLocks noChangeArrowheads="1" noChangeShapeType="1" noTextEdit="1"/>
          </p:cNvSpPr>
          <p:nvPr/>
        </p:nvSpPr>
        <p:spPr bwMode="auto">
          <a:xfrm>
            <a:off x="1528763" y="353485"/>
            <a:ext cx="6043612" cy="6371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500" b="1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THẠCH KHÔI</a:t>
            </a:r>
            <a:endParaRPr lang="en-US" sz="1500" b="1" kern="10">
              <a:ln w="9525">
                <a:solidFill>
                  <a:srgbClr val="000099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5" name="WordArt 35"/>
          <p:cNvSpPr>
            <a:spLocks noChangeArrowheads="1" noChangeShapeType="1" noTextEdit="1"/>
          </p:cNvSpPr>
          <p:nvPr/>
        </p:nvSpPr>
        <p:spPr bwMode="auto">
          <a:xfrm>
            <a:off x="2857500" y="3568700"/>
            <a:ext cx="3586708" cy="8657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Môn</a:t>
            </a:r>
            <a:r>
              <a:rPr lang="en-US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: </a:t>
            </a:r>
            <a:r>
              <a:rPr lang="en-US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Tiếng</a:t>
            </a:r>
            <a:r>
              <a:rPr lang="en-US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Việt</a:t>
            </a:r>
            <a:endParaRPr lang="en-US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554956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t="4612" r="9848" b="80515"/>
          <a:stretch/>
        </p:blipFill>
        <p:spPr>
          <a:xfrm>
            <a:off x="323528" y="476672"/>
            <a:ext cx="8496944" cy="1784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9" t="19284" r="9173" b="71132"/>
          <a:stretch/>
        </p:blipFill>
        <p:spPr>
          <a:xfrm>
            <a:off x="395535" y="2348880"/>
            <a:ext cx="8568355" cy="1149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t="28869" r="10528" b="53378"/>
          <a:stretch/>
        </p:blipFill>
        <p:spPr>
          <a:xfrm>
            <a:off x="395536" y="3645024"/>
            <a:ext cx="8424936" cy="213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t="4612" r="9848" b="53378"/>
          <a:stretch/>
        </p:blipFill>
        <p:spPr>
          <a:xfrm>
            <a:off x="395536" y="899592"/>
            <a:ext cx="8496944" cy="504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745" y="1621890"/>
            <a:ext cx="712879" cy="55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702010"/>
            <a:ext cx="576064" cy="55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821376"/>
            <a:ext cx="576064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3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t="4612" r="9848" b="53378"/>
          <a:stretch/>
        </p:blipFill>
        <p:spPr>
          <a:xfrm>
            <a:off x="395536" y="899592"/>
            <a:ext cx="8496944" cy="504056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812360" y="3140968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9552" y="3717032"/>
            <a:ext cx="446449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89859" y="5373216"/>
            <a:ext cx="24306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9552" y="5916457"/>
            <a:ext cx="22322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5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848872" cy="5184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260648"/>
            <a:ext cx="5688632" cy="64633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HỎI CHUYÊN GIA</a:t>
            </a:r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9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8" r="2576" b="29070"/>
          <a:stretch/>
        </p:blipFill>
        <p:spPr>
          <a:xfrm>
            <a:off x="-324544" y="548680"/>
            <a:ext cx="9721080" cy="174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3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63" r="4745" b="23195"/>
          <a:stretch/>
        </p:blipFill>
        <p:spPr>
          <a:xfrm>
            <a:off x="179512" y="548680"/>
            <a:ext cx="8784977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2"/>
          <a:stretch/>
        </p:blipFill>
        <p:spPr>
          <a:xfrm>
            <a:off x="0" y="82288"/>
            <a:ext cx="9144000" cy="644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2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t="4787" r="9546" b="53378"/>
          <a:stretch/>
        </p:blipFill>
        <p:spPr>
          <a:xfrm>
            <a:off x="323528" y="484909"/>
            <a:ext cx="8640960" cy="524834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516216" y="1656510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16116" y="2852936"/>
            <a:ext cx="19802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57763" y="2852936"/>
            <a:ext cx="16921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91680" y="2852936"/>
            <a:ext cx="19442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03848" y="4581128"/>
            <a:ext cx="12241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77725" y="4005064"/>
            <a:ext cx="10441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83768" y="5099039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39952" y="4005064"/>
            <a:ext cx="19442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68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63" r="4745" b="23195"/>
          <a:stretch/>
        </p:blipFill>
        <p:spPr>
          <a:xfrm>
            <a:off x="179512" y="548680"/>
            <a:ext cx="8784977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t="4787" r="9546" b="53378"/>
          <a:stretch/>
        </p:blipFill>
        <p:spPr>
          <a:xfrm>
            <a:off x="323528" y="484909"/>
            <a:ext cx="8640960" cy="524834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516216" y="1656510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16116" y="2852936"/>
            <a:ext cx="19802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57763" y="2852936"/>
            <a:ext cx="16921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91680" y="2852936"/>
            <a:ext cx="19442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03848" y="4581128"/>
            <a:ext cx="12241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77725" y="4005064"/>
            <a:ext cx="10441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83768" y="5099039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08706" y="3991209"/>
            <a:ext cx="19802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4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t="4787" r="9546" b="53378"/>
          <a:stretch/>
        </p:blipFill>
        <p:spPr>
          <a:xfrm>
            <a:off x="302537" y="484909"/>
            <a:ext cx="8640960" cy="52483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678" y="11247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459521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336" y="450912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400506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665" y="400506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33569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571" y="346093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4328" y="220486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883" y="227687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3910" y="11247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27584" y="2852936"/>
            <a:ext cx="669674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682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t="4612" r="9848" b="53378"/>
          <a:stretch/>
        </p:blipFill>
        <p:spPr>
          <a:xfrm>
            <a:off x="395536" y="899592"/>
            <a:ext cx="8496944" cy="504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745" y="1621890"/>
            <a:ext cx="712879" cy="55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702010"/>
            <a:ext cx="576064" cy="55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821376"/>
            <a:ext cx="576064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0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52</Words>
  <Application>Microsoft Office PowerPoint</Application>
  <PresentationFormat>On-screen Show (4:3)</PresentationFormat>
  <Paragraphs>23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</cp:revision>
  <dcterms:created xsi:type="dcterms:W3CDTF">2024-03-10T02:53:24Z</dcterms:created>
  <dcterms:modified xsi:type="dcterms:W3CDTF">2024-03-14T03:52:59Z</dcterms:modified>
</cp:coreProperties>
</file>