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AC28-E094-4237-9ACD-47956F4B851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B75-A8A0-4465-9395-1A6AA2E5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4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AC28-E094-4237-9ACD-47956F4B851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B75-A8A0-4465-9395-1A6AA2E5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AC28-E094-4237-9ACD-47956F4B851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B75-A8A0-4465-9395-1A6AA2E5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BF933-A50C-4046-A78F-BEE17D81B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FAC78-B1C4-443B-B5DF-8B2E8BA7A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8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0D9B3-2DED-42B4-B6F7-6C72A4592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B973-D532-411B-8C92-E703379AE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133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68D68-8B41-4C9C-84DB-A61AC30292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3A492-0905-4109-A802-0979D443B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44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4923-B50A-4314-8C14-DDCFCDC02D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6148-62D3-423A-8988-9C2971858F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064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FA21-8001-4A81-8259-0D06481D66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A39C-0CDA-4F33-855B-46A9BDFF7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384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7F8C-77F1-48C9-ABAC-D9D0B9CD1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C159-1B2B-472F-8C0C-69977DBE0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834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1ADD5-F15D-4B86-8040-D66327136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DE4D-DC5B-445D-984E-468CC4DA3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27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CD11-4B1B-4FED-9AA5-6EBF2E3B95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8344-BDF5-4D36-AFA5-72C528283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78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AC28-E094-4237-9ACD-47956F4B851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B75-A8A0-4465-9395-1A6AA2E5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62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2A7B-E418-441B-8DC0-C072993A54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F7D5-58FE-408C-9B06-A49AA9D3B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207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0A62-39C0-434E-9CA2-F6E5054AB0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2413-60D6-4A48-95D6-86576A61A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268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3502-4DBE-4D82-A3D3-C201CF841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C1AB-5476-4636-B34D-580A12074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7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AC28-E094-4237-9ACD-47956F4B851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B75-A8A0-4465-9395-1A6AA2E5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AC28-E094-4237-9ACD-47956F4B851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B75-A8A0-4465-9395-1A6AA2E5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0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AC28-E094-4237-9ACD-47956F4B851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B75-A8A0-4465-9395-1A6AA2E5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9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AC28-E094-4237-9ACD-47956F4B851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B75-A8A0-4465-9395-1A6AA2E5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AC28-E094-4237-9ACD-47956F4B851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B75-A8A0-4465-9395-1A6AA2E5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3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AC28-E094-4237-9ACD-47956F4B851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B75-A8A0-4465-9395-1A6AA2E5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2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AC28-E094-4237-9ACD-47956F4B851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B75-A8A0-4465-9395-1A6AA2E5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6AC28-E094-4237-9ACD-47956F4B851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72B75-A8A0-4465-9395-1A6AA2E5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3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B2585C-56AA-44E1-8ED0-42AA837BDE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7FACB6-ABAE-490C-8083-1956606AEA1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09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67544" y="2968145"/>
            <a:ext cx="7920880" cy="1468967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CHÀO MỪNG CÁC THẦY CÔ VỀ DỰ GIỜ LỚP 1C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</a:b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Môn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Toán</a:t>
            </a:r>
            <a:endParaRPr lang="en-US" altLang="en-US" dirty="0" smtClean="0">
              <a:solidFill>
                <a:srgbClr val="FF0000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051" name="Title 1"/>
          <p:cNvSpPr txBox="1">
            <a:spLocks/>
          </p:cNvSpPr>
          <p:nvPr/>
        </p:nvSpPr>
        <p:spPr bwMode="auto">
          <a:xfrm>
            <a:off x="762000" y="309035"/>
            <a:ext cx="7772400" cy="14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alt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Khôi</a:t>
            </a:r>
            <a:endParaRPr lang="en-US" altLang="en-US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055"/>
            <a:ext cx="2808312" cy="2762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2187"/>
            <a:ext cx="2808312" cy="2762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" y="3501008"/>
            <a:ext cx="2808312" cy="2762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2808312" cy="2762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6672"/>
            <a:ext cx="1296144" cy="792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1296144" cy="792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1296144" cy="792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75" y="1772816"/>
            <a:ext cx="1296144" cy="792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268760"/>
            <a:ext cx="1296144" cy="792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1296144" cy="792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76" y="5539680"/>
            <a:ext cx="1296144" cy="792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90361"/>
            <a:ext cx="1296144" cy="792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44" y="5471802"/>
            <a:ext cx="1296144" cy="792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83668" y="3068960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Có</a:t>
            </a:r>
            <a:r>
              <a:rPr lang="en-US" dirty="0" smtClean="0"/>
              <a:t>: 6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dẻ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16116" y="3253626"/>
            <a:ext cx="29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– 2 = 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43608" y="640790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– 2 =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36096" y="640790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– 2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5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121152" cy="2203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1"/>
          <a:stretch/>
        </p:blipFill>
        <p:spPr>
          <a:xfrm>
            <a:off x="4860032" y="476673"/>
            <a:ext cx="1809613" cy="1850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62500"/>
            <a:ext cx="177281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2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49289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ô </a:t>
            </a:r>
            <a:r>
              <a:rPr lang="en-US" dirty="0" err="1" smtClean="0"/>
              <a:t>cửa</a:t>
            </a:r>
            <a:r>
              <a:rPr lang="en-US" dirty="0" smtClean="0"/>
              <a:t> </a:t>
            </a:r>
            <a:r>
              <a:rPr lang="en-US" dirty="0" err="1" smtClean="0"/>
              <a:t>bí</a:t>
            </a:r>
            <a:r>
              <a:rPr lang="en-US" dirty="0" smtClean="0"/>
              <a:t> </a:t>
            </a:r>
            <a:r>
              <a:rPr lang="en-US" dirty="0" err="1" smtClean="0"/>
              <a:t>mật</a:t>
            </a:r>
            <a:r>
              <a:rPr lang="en-US" dirty="0" smtClean="0"/>
              <a:t> ở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nhé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0" y="167428"/>
            <a:ext cx="8297214" cy="5615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4239" y="5981021"/>
            <a:ext cx="7355524" cy="923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5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7" y="0"/>
            <a:ext cx="8856983" cy="6669360"/>
          </a:xfrm>
        </p:spPr>
      </p:pic>
    </p:spTree>
    <p:extLst>
      <p:ext uri="{BB962C8B-B14F-4D97-AF65-F5344CB8AC3E}">
        <p14:creationId xmlns:p14="http://schemas.microsoft.com/office/powerpoint/2010/main" val="3546306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13980" r="45666" b="43031"/>
          <a:stretch/>
        </p:blipFill>
        <p:spPr>
          <a:xfrm>
            <a:off x="323529" y="548680"/>
            <a:ext cx="8496944" cy="5976663"/>
          </a:xfrm>
        </p:spPr>
      </p:pic>
      <p:sp>
        <p:nvSpPr>
          <p:cNvPr id="7" name="Rounded Rectangle 6"/>
          <p:cNvSpPr/>
          <p:nvPr/>
        </p:nvSpPr>
        <p:spPr>
          <a:xfrm>
            <a:off x="3995937" y="4506387"/>
            <a:ext cx="1224136" cy="129614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3</a:t>
            </a: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4" t="11827" b="43522"/>
          <a:stretch/>
        </p:blipFill>
        <p:spPr>
          <a:xfrm>
            <a:off x="323528" y="102777"/>
            <a:ext cx="8640960" cy="6336709"/>
          </a:xfrm>
        </p:spPr>
      </p:pic>
      <p:sp>
        <p:nvSpPr>
          <p:cNvPr id="8" name="Rounded Rectangle 7"/>
          <p:cNvSpPr/>
          <p:nvPr/>
        </p:nvSpPr>
        <p:spPr>
          <a:xfrm>
            <a:off x="2134851" y="4481205"/>
            <a:ext cx="1152128" cy="129614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3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54090" y="4473388"/>
            <a:ext cx="1152128" cy="129614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1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95572" y="4462089"/>
            <a:ext cx="1152128" cy="129614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2</a:t>
            </a: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41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57701" r="46438" b="-2754"/>
          <a:stretch/>
        </p:blipFill>
        <p:spPr>
          <a:xfrm>
            <a:off x="107505" y="476672"/>
            <a:ext cx="8784976" cy="6381328"/>
          </a:xfrm>
        </p:spPr>
      </p:pic>
      <p:sp>
        <p:nvSpPr>
          <p:cNvPr id="5" name="Rounded Rectangle 4"/>
          <p:cNvSpPr/>
          <p:nvPr/>
        </p:nvSpPr>
        <p:spPr>
          <a:xfrm>
            <a:off x="2051720" y="4497999"/>
            <a:ext cx="1368152" cy="136815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2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07059" y="4456909"/>
            <a:ext cx="1368152" cy="136815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1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37420" y="4456909"/>
            <a:ext cx="1368152" cy="136815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1</a:t>
            </a: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5" t="56991" b="-1"/>
          <a:stretch/>
        </p:blipFill>
        <p:spPr>
          <a:xfrm>
            <a:off x="107504" y="116633"/>
            <a:ext cx="9036496" cy="6624735"/>
          </a:xfrm>
        </p:spPr>
      </p:pic>
      <p:sp>
        <p:nvSpPr>
          <p:cNvPr id="5" name="Rounded Rectangle 4"/>
          <p:cNvSpPr/>
          <p:nvPr/>
        </p:nvSpPr>
        <p:spPr>
          <a:xfrm>
            <a:off x="2010155" y="4639281"/>
            <a:ext cx="1296144" cy="144016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1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95936" y="4639281"/>
            <a:ext cx="1296144" cy="144016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1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2160" y="4639281"/>
            <a:ext cx="1296144" cy="144016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0</a:t>
            </a: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1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" y="3"/>
            <a:ext cx="9008772" cy="66197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602807" y="2825227"/>
            <a:ext cx="576064" cy="60377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91681" y="5714082"/>
            <a:ext cx="576064" cy="60377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51839" y="5714082"/>
            <a:ext cx="576064" cy="60377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83153" y="2825227"/>
            <a:ext cx="576064" cy="60377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24566" y="2820113"/>
            <a:ext cx="576064" cy="60377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51839" y="2810271"/>
            <a:ext cx="576064" cy="60377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18386" y="5714082"/>
            <a:ext cx="576064" cy="60377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83153" y="5714082"/>
            <a:ext cx="576064" cy="60377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63889" y="5714082"/>
            <a:ext cx="576064" cy="60377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619576" y="5714082"/>
            <a:ext cx="576064" cy="60377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16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73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2_Office Theme</vt:lpstr>
      <vt:lpstr>CHÀO MỪNG CÁC THẦY CÔ VỀ DỰ GIỜ LỚP 1C Môn: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</cp:revision>
  <dcterms:created xsi:type="dcterms:W3CDTF">2023-11-11T06:16:18Z</dcterms:created>
  <dcterms:modified xsi:type="dcterms:W3CDTF">2023-11-11T14:51:29Z</dcterms:modified>
</cp:coreProperties>
</file>