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21"/>
  </p:notesMasterIdLst>
  <p:sldIdLst>
    <p:sldId id="310" r:id="rId3"/>
    <p:sldId id="256" r:id="rId4"/>
    <p:sldId id="262" r:id="rId5"/>
    <p:sldId id="311" r:id="rId6"/>
    <p:sldId id="314" r:id="rId7"/>
    <p:sldId id="312" r:id="rId8"/>
    <p:sldId id="258" r:id="rId9"/>
    <p:sldId id="260" r:id="rId10"/>
    <p:sldId id="266" r:id="rId11"/>
    <p:sldId id="259" r:id="rId12"/>
    <p:sldId id="306" r:id="rId13"/>
    <p:sldId id="270" r:id="rId14"/>
    <p:sldId id="276" r:id="rId15"/>
    <p:sldId id="271" r:id="rId16"/>
    <p:sldId id="308" r:id="rId17"/>
    <p:sldId id="281" r:id="rId18"/>
    <p:sldId id="257" r:id="rId19"/>
    <p:sldId id="273" r:id="rId20"/>
  </p:sldIdLst>
  <p:sldSz cx="9144000" cy="5143500" type="screen16x9"/>
  <p:notesSz cx="6858000" cy="9144000"/>
  <p:embeddedFontLst>
    <p:embeddedFont>
      <p:font typeface="#9Slide03 Comfortaa Bold" panose="020B0604020202020204" charset="0"/>
      <p:bold r:id="rId22"/>
    </p:embeddedFont>
    <p:embeddedFont>
      <p:font typeface="#9Slide03 Encode Sans Semi Expa" panose="020B0604020202020204" charset="0"/>
      <p:regular r:id="rId23"/>
    </p:embeddedFont>
    <p:embeddedFont>
      <p:font typeface="#9Slide03 NettoOTLight" panose="020B0604020202020204" charset="0"/>
      <p:regular r:id="rId24"/>
    </p:embeddedFont>
    <p:embeddedFont>
      <p:font typeface="Boogaloo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ivvic" panose="020B0604020202020204" charset="0"/>
      <p:regular r:id="rId30"/>
      <p:bold r:id="rId31"/>
      <p:italic r:id="rId32"/>
      <p:boldItalic r:id="rId33"/>
    </p:embeddedFont>
    <p:embeddedFont>
      <p:font typeface="Poppins" panose="020B0604020202020204" charset="0"/>
      <p:regular r:id="rId34"/>
      <p:bold r:id="rId35"/>
      <p:italic r:id="rId36"/>
      <p:boldItalic r:id="rId37"/>
    </p:embeddedFont>
    <p:embeddedFont>
      <p:font typeface="Roboto Condensed Light" panose="020B0604020202020204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299AA6-1B48-4B93-8FF6-AB8120442731}">
  <a:tblStyle styleId="{F2299AA6-1B48-4B93-8FF6-AB81204427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2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78b4d0654b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78b4d0654b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37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78b4d0654b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78b4d0654b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abae96492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abae96492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78b4d0654b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78b4d0654b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bae96492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bae96492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abae96492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abae964922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78b4d0654b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78b4d0654b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abae96492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abae96492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78b4d0654b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78b4d0654b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78b4d0654b_0_1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7" name="Google Shape;1717;g78b4d0654b_0_1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78b4d0654b_0_1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78b4d0654b_0_1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2400" y="206697"/>
            <a:ext cx="8535126" cy="4618628"/>
            <a:chOff x="272400" y="206697"/>
            <a:chExt cx="8535126" cy="4618628"/>
          </a:xfrm>
        </p:grpSpPr>
        <p:sp>
          <p:nvSpPr>
            <p:cNvPr id="10" name="Google Shape;10;p2"/>
            <p:cNvSpPr/>
            <p:nvPr/>
          </p:nvSpPr>
          <p:spPr>
            <a:xfrm>
              <a:off x="7629267" y="42935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860336" y="2067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1778" y="268653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57468" y="4113044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04116" y="206697"/>
              <a:ext cx="1083100" cy="435452"/>
            </a:xfrm>
            <a:custGeom>
              <a:avLst/>
              <a:gdLst/>
              <a:ahLst/>
              <a:cxnLst/>
              <a:rect l="l" t="t" r="r" b="b"/>
              <a:pathLst>
                <a:path w="12407" h="4988" extrusionOk="0">
                  <a:moveTo>
                    <a:pt x="9102" y="179"/>
                  </a:moveTo>
                  <a:cubicBezTo>
                    <a:pt x="9220" y="179"/>
                    <a:pt x="9337" y="194"/>
                    <a:pt x="9449" y="226"/>
                  </a:cubicBezTo>
                  <a:cubicBezTo>
                    <a:pt x="10226" y="426"/>
                    <a:pt x="10803" y="1078"/>
                    <a:pt x="10828" y="1780"/>
                  </a:cubicBezTo>
                  <a:cubicBezTo>
                    <a:pt x="10828" y="1830"/>
                    <a:pt x="10853" y="1855"/>
                    <a:pt x="10878" y="1855"/>
                  </a:cubicBezTo>
                  <a:cubicBezTo>
                    <a:pt x="10890" y="1868"/>
                    <a:pt x="10903" y="1874"/>
                    <a:pt x="10916" y="1874"/>
                  </a:cubicBezTo>
                  <a:cubicBezTo>
                    <a:pt x="10928" y="1874"/>
                    <a:pt x="10941" y="1868"/>
                    <a:pt x="10953" y="1855"/>
                  </a:cubicBezTo>
                  <a:cubicBezTo>
                    <a:pt x="11037" y="1822"/>
                    <a:pt x="11126" y="1805"/>
                    <a:pt x="11218" y="1805"/>
                  </a:cubicBezTo>
                  <a:cubicBezTo>
                    <a:pt x="11401" y="1805"/>
                    <a:pt x="11596" y="1872"/>
                    <a:pt x="11780" y="2005"/>
                  </a:cubicBezTo>
                  <a:cubicBezTo>
                    <a:pt x="12081" y="2231"/>
                    <a:pt x="12231" y="2607"/>
                    <a:pt x="12181" y="2933"/>
                  </a:cubicBezTo>
                  <a:cubicBezTo>
                    <a:pt x="12069" y="3540"/>
                    <a:pt x="11431" y="3925"/>
                    <a:pt x="10849" y="3925"/>
                  </a:cubicBezTo>
                  <a:cubicBezTo>
                    <a:pt x="10782" y="3925"/>
                    <a:pt x="10716" y="3920"/>
                    <a:pt x="10652" y="3910"/>
                  </a:cubicBezTo>
                  <a:cubicBezTo>
                    <a:pt x="10602" y="3910"/>
                    <a:pt x="10577" y="3935"/>
                    <a:pt x="10552" y="3960"/>
                  </a:cubicBezTo>
                  <a:cubicBezTo>
                    <a:pt x="10301" y="4361"/>
                    <a:pt x="9825" y="4662"/>
                    <a:pt x="9274" y="4712"/>
                  </a:cubicBezTo>
                  <a:cubicBezTo>
                    <a:pt x="9185" y="4725"/>
                    <a:pt x="9097" y="4731"/>
                    <a:pt x="9009" y="4731"/>
                  </a:cubicBezTo>
                  <a:cubicBezTo>
                    <a:pt x="8575" y="4731"/>
                    <a:pt x="8162" y="4578"/>
                    <a:pt x="7870" y="4286"/>
                  </a:cubicBezTo>
                  <a:cubicBezTo>
                    <a:pt x="7845" y="4286"/>
                    <a:pt x="7820" y="4261"/>
                    <a:pt x="7795" y="4261"/>
                  </a:cubicBezTo>
                  <a:cubicBezTo>
                    <a:pt x="7770" y="4261"/>
                    <a:pt x="7745" y="4286"/>
                    <a:pt x="7745" y="4286"/>
                  </a:cubicBezTo>
                  <a:cubicBezTo>
                    <a:pt x="7440" y="4639"/>
                    <a:pt x="6980" y="4815"/>
                    <a:pt x="6490" y="4815"/>
                  </a:cubicBezTo>
                  <a:cubicBezTo>
                    <a:pt x="6457" y="4815"/>
                    <a:pt x="6425" y="4814"/>
                    <a:pt x="6392" y="4812"/>
                  </a:cubicBezTo>
                  <a:cubicBezTo>
                    <a:pt x="5865" y="4787"/>
                    <a:pt x="5389" y="4537"/>
                    <a:pt x="5113" y="4161"/>
                  </a:cubicBezTo>
                  <a:cubicBezTo>
                    <a:pt x="5088" y="4136"/>
                    <a:pt x="5088" y="4136"/>
                    <a:pt x="5063" y="4136"/>
                  </a:cubicBezTo>
                  <a:cubicBezTo>
                    <a:pt x="5038" y="4136"/>
                    <a:pt x="5038" y="4111"/>
                    <a:pt x="5038" y="4111"/>
                  </a:cubicBezTo>
                  <a:cubicBezTo>
                    <a:pt x="5013" y="4111"/>
                    <a:pt x="5013" y="4136"/>
                    <a:pt x="4988" y="4136"/>
                  </a:cubicBezTo>
                  <a:cubicBezTo>
                    <a:pt x="4626" y="4476"/>
                    <a:pt x="4156" y="4654"/>
                    <a:pt x="3639" y="4654"/>
                  </a:cubicBezTo>
                  <a:cubicBezTo>
                    <a:pt x="3547" y="4654"/>
                    <a:pt x="3454" y="4648"/>
                    <a:pt x="3359" y="4637"/>
                  </a:cubicBezTo>
                  <a:cubicBezTo>
                    <a:pt x="2707" y="4537"/>
                    <a:pt x="2181" y="4211"/>
                    <a:pt x="1880" y="3735"/>
                  </a:cubicBezTo>
                  <a:cubicBezTo>
                    <a:pt x="1863" y="3717"/>
                    <a:pt x="1832" y="3699"/>
                    <a:pt x="1807" y="3699"/>
                  </a:cubicBezTo>
                  <a:cubicBezTo>
                    <a:pt x="1797" y="3699"/>
                    <a:pt x="1787" y="3702"/>
                    <a:pt x="1780" y="3710"/>
                  </a:cubicBezTo>
                  <a:cubicBezTo>
                    <a:pt x="1635" y="3794"/>
                    <a:pt x="1472" y="3838"/>
                    <a:pt x="1303" y="3838"/>
                  </a:cubicBezTo>
                  <a:cubicBezTo>
                    <a:pt x="1122" y="3838"/>
                    <a:pt x="934" y="3788"/>
                    <a:pt x="753" y="3685"/>
                  </a:cubicBezTo>
                  <a:cubicBezTo>
                    <a:pt x="402" y="3509"/>
                    <a:pt x="201" y="3183"/>
                    <a:pt x="176" y="2832"/>
                  </a:cubicBezTo>
                  <a:cubicBezTo>
                    <a:pt x="176" y="2507"/>
                    <a:pt x="402" y="2181"/>
                    <a:pt x="727" y="1980"/>
                  </a:cubicBezTo>
                  <a:cubicBezTo>
                    <a:pt x="920" y="1870"/>
                    <a:pt x="1121" y="1813"/>
                    <a:pt x="1312" y="1813"/>
                  </a:cubicBezTo>
                  <a:cubicBezTo>
                    <a:pt x="1469" y="1813"/>
                    <a:pt x="1620" y="1851"/>
                    <a:pt x="1755" y="1930"/>
                  </a:cubicBezTo>
                  <a:lnTo>
                    <a:pt x="1830" y="1930"/>
                  </a:lnTo>
                  <a:cubicBezTo>
                    <a:pt x="1855" y="1930"/>
                    <a:pt x="1880" y="1905"/>
                    <a:pt x="1880" y="1880"/>
                  </a:cubicBezTo>
                  <a:cubicBezTo>
                    <a:pt x="2006" y="1329"/>
                    <a:pt x="2457" y="903"/>
                    <a:pt x="2983" y="752"/>
                  </a:cubicBezTo>
                  <a:cubicBezTo>
                    <a:pt x="3088" y="727"/>
                    <a:pt x="3197" y="715"/>
                    <a:pt x="3305" y="715"/>
                  </a:cubicBezTo>
                  <a:cubicBezTo>
                    <a:pt x="3740" y="715"/>
                    <a:pt x="4181" y="908"/>
                    <a:pt x="4462" y="1228"/>
                  </a:cubicBezTo>
                  <a:cubicBezTo>
                    <a:pt x="4480" y="1246"/>
                    <a:pt x="4497" y="1264"/>
                    <a:pt x="4524" y="1264"/>
                  </a:cubicBezTo>
                  <a:cubicBezTo>
                    <a:pt x="4535" y="1264"/>
                    <a:pt x="4547" y="1261"/>
                    <a:pt x="4562" y="1254"/>
                  </a:cubicBezTo>
                  <a:cubicBezTo>
                    <a:pt x="4587" y="1254"/>
                    <a:pt x="4612" y="1228"/>
                    <a:pt x="4612" y="1203"/>
                  </a:cubicBezTo>
                  <a:cubicBezTo>
                    <a:pt x="4788" y="727"/>
                    <a:pt x="5214" y="351"/>
                    <a:pt x="5715" y="251"/>
                  </a:cubicBezTo>
                  <a:cubicBezTo>
                    <a:pt x="5792" y="238"/>
                    <a:pt x="5870" y="232"/>
                    <a:pt x="5948" y="232"/>
                  </a:cubicBezTo>
                  <a:cubicBezTo>
                    <a:pt x="6484" y="232"/>
                    <a:pt x="7038" y="525"/>
                    <a:pt x="7344" y="1028"/>
                  </a:cubicBezTo>
                  <a:cubicBezTo>
                    <a:pt x="7369" y="1053"/>
                    <a:pt x="7394" y="1053"/>
                    <a:pt x="7419" y="1078"/>
                  </a:cubicBezTo>
                  <a:cubicBezTo>
                    <a:pt x="7444" y="1078"/>
                    <a:pt x="7469" y="1053"/>
                    <a:pt x="7494" y="1028"/>
                  </a:cubicBezTo>
                  <a:cubicBezTo>
                    <a:pt x="7810" y="586"/>
                    <a:pt x="8480" y="179"/>
                    <a:pt x="9102" y="179"/>
                  </a:cubicBezTo>
                  <a:close/>
                  <a:moveTo>
                    <a:pt x="9104" y="0"/>
                  </a:moveTo>
                  <a:cubicBezTo>
                    <a:pt x="8459" y="0"/>
                    <a:pt x="7793" y="371"/>
                    <a:pt x="7419" y="827"/>
                  </a:cubicBezTo>
                  <a:cubicBezTo>
                    <a:pt x="7079" y="360"/>
                    <a:pt x="6523" y="72"/>
                    <a:pt x="5979" y="72"/>
                  </a:cubicBezTo>
                  <a:cubicBezTo>
                    <a:pt x="5882" y="72"/>
                    <a:pt x="5785" y="82"/>
                    <a:pt x="5690" y="101"/>
                  </a:cubicBezTo>
                  <a:cubicBezTo>
                    <a:pt x="5164" y="201"/>
                    <a:pt x="4712" y="552"/>
                    <a:pt x="4512" y="1028"/>
                  </a:cubicBezTo>
                  <a:cubicBezTo>
                    <a:pt x="4188" y="723"/>
                    <a:pt x="3763" y="549"/>
                    <a:pt x="3335" y="549"/>
                  </a:cubicBezTo>
                  <a:cubicBezTo>
                    <a:pt x="3200" y="549"/>
                    <a:pt x="3065" y="566"/>
                    <a:pt x="2933" y="602"/>
                  </a:cubicBezTo>
                  <a:cubicBezTo>
                    <a:pt x="2382" y="727"/>
                    <a:pt x="1905" y="1178"/>
                    <a:pt x="1730" y="1730"/>
                  </a:cubicBezTo>
                  <a:cubicBezTo>
                    <a:pt x="1601" y="1670"/>
                    <a:pt x="1461" y="1642"/>
                    <a:pt x="1317" y="1642"/>
                  </a:cubicBezTo>
                  <a:cubicBezTo>
                    <a:pt x="1096" y="1642"/>
                    <a:pt x="865" y="1709"/>
                    <a:pt x="652" y="1830"/>
                  </a:cubicBezTo>
                  <a:cubicBezTo>
                    <a:pt x="251" y="2056"/>
                    <a:pt x="1" y="2431"/>
                    <a:pt x="26" y="2832"/>
                  </a:cubicBezTo>
                  <a:cubicBezTo>
                    <a:pt x="26" y="3233"/>
                    <a:pt x="276" y="3609"/>
                    <a:pt x="677" y="3835"/>
                  </a:cubicBezTo>
                  <a:cubicBezTo>
                    <a:pt x="878" y="3950"/>
                    <a:pt x="1103" y="4007"/>
                    <a:pt x="1320" y="4007"/>
                  </a:cubicBezTo>
                  <a:cubicBezTo>
                    <a:pt x="1482" y="4007"/>
                    <a:pt x="1640" y="3975"/>
                    <a:pt x="1780" y="3910"/>
                  </a:cubicBezTo>
                  <a:cubicBezTo>
                    <a:pt x="2131" y="4386"/>
                    <a:pt x="2682" y="4712"/>
                    <a:pt x="3334" y="4787"/>
                  </a:cubicBezTo>
                  <a:cubicBezTo>
                    <a:pt x="3451" y="4806"/>
                    <a:pt x="3568" y="4815"/>
                    <a:pt x="3684" y="4815"/>
                  </a:cubicBezTo>
                  <a:cubicBezTo>
                    <a:pt x="4188" y="4815"/>
                    <a:pt x="4671" y="4642"/>
                    <a:pt x="5038" y="4336"/>
                  </a:cubicBezTo>
                  <a:cubicBezTo>
                    <a:pt x="5339" y="4712"/>
                    <a:pt x="5840" y="4963"/>
                    <a:pt x="6392" y="4988"/>
                  </a:cubicBezTo>
                  <a:lnTo>
                    <a:pt x="6492" y="4988"/>
                  </a:lnTo>
                  <a:cubicBezTo>
                    <a:pt x="6993" y="4988"/>
                    <a:pt x="7494" y="4812"/>
                    <a:pt x="7820" y="4487"/>
                  </a:cubicBezTo>
                  <a:cubicBezTo>
                    <a:pt x="8132" y="4757"/>
                    <a:pt x="8565" y="4907"/>
                    <a:pt x="9019" y="4907"/>
                  </a:cubicBezTo>
                  <a:cubicBezTo>
                    <a:pt x="9112" y="4907"/>
                    <a:pt x="9205" y="4900"/>
                    <a:pt x="9299" y="4888"/>
                  </a:cubicBezTo>
                  <a:cubicBezTo>
                    <a:pt x="9875" y="4812"/>
                    <a:pt x="10377" y="4537"/>
                    <a:pt x="10677" y="4086"/>
                  </a:cubicBezTo>
                  <a:cubicBezTo>
                    <a:pt x="10741" y="4094"/>
                    <a:pt x="10806" y="4098"/>
                    <a:pt x="10869" y="4098"/>
                  </a:cubicBezTo>
                  <a:cubicBezTo>
                    <a:pt x="11578" y="4098"/>
                    <a:pt x="12240" y="3602"/>
                    <a:pt x="12332" y="2958"/>
                  </a:cubicBezTo>
                  <a:cubicBezTo>
                    <a:pt x="12407" y="2582"/>
                    <a:pt x="12231" y="2156"/>
                    <a:pt x="11880" y="1880"/>
                  </a:cubicBezTo>
                  <a:cubicBezTo>
                    <a:pt x="11685" y="1720"/>
                    <a:pt x="11465" y="1636"/>
                    <a:pt x="11255" y="1636"/>
                  </a:cubicBezTo>
                  <a:cubicBezTo>
                    <a:pt x="11168" y="1636"/>
                    <a:pt x="11084" y="1650"/>
                    <a:pt x="11003" y="1680"/>
                  </a:cubicBezTo>
                  <a:cubicBezTo>
                    <a:pt x="10928" y="928"/>
                    <a:pt x="10301" y="276"/>
                    <a:pt x="9499" y="50"/>
                  </a:cubicBezTo>
                  <a:cubicBezTo>
                    <a:pt x="9370" y="16"/>
                    <a:pt x="9237" y="0"/>
                    <a:pt x="9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799710" y="307122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3430" y="21457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06663" y="93225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761975" y="44524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676850" y="932250"/>
            <a:ext cx="5790300" cy="327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162550" y="1130900"/>
            <a:ext cx="4818900" cy="235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162550" y="3481284"/>
            <a:ext cx="4818900" cy="5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6">
    <p:bg>
      <p:bgPr>
        <a:solidFill>
          <a:schemeClr val="accent4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19"/>
          <p:cNvGrpSpPr/>
          <p:nvPr/>
        </p:nvGrpSpPr>
        <p:grpSpPr>
          <a:xfrm>
            <a:off x="-356100" y="-143512"/>
            <a:ext cx="9409237" cy="5164039"/>
            <a:chOff x="-356100" y="-143512"/>
            <a:chExt cx="9409237" cy="5164039"/>
          </a:xfrm>
        </p:grpSpPr>
        <p:sp>
          <p:nvSpPr>
            <p:cNvPr id="560" name="Google Shape;560;p19"/>
            <p:cNvSpPr/>
            <p:nvPr/>
          </p:nvSpPr>
          <p:spPr>
            <a:xfrm>
              <a:off x="-356100" y="1553770"/>
              <a:ext cx="923698" cy="725851"/>
            </a:xfrm>
            <a:custGeom>
              <a:avLst/>
              <a:gdLst/>
              <a:ahLst/>
              <a:cxnLst/>
              <a:rect l="l" t="t" r="r" b="b"/>
              <a:pathLst>
                <a:path w="10402" h="8174" extrusionOk="0">
                  <a:moveTo>
                    <a:pt x="6574" y="1"/>
                  </a:moveTo>
                  <a:cubicBezTo>
                    <a:pt x="5931" y="1"/>
                    <a:pt x="5275" y="284"/>
                    <a:pt x="4812" y="805"/>
                  </a:cubicBezTo>
                  <a:cubicBezTo>
                    <a:pt x="4637" y="529"/>
                    <a:pt x="4336" y="329"/>
                    <a:pt x="3960" y="254"/>
                  </a:cubicBezTo>
                  <a:cubicBezTo>
                    <a:pt x="3838" y="229"/>
                    <a:pt x="3714" y="217"/>
                    <a:pt x="3592" y="217"/>
                  </a:cubicBezTo>
                  <a:cubicBezTo>
                    <a:pt x="3088" y="217"/>
                    <a:pt x="2599" y="422"/>
                    <a:pt x="2256" y="805"/>
                  </a:cubicBezTo>
                  <a:cubicBezTo>
                    <a:pt x="1855" y="1231"/>
                    <a:pt x="1704" y="1858"/>
                    <a:pt x="1830" y="2409"/>
                  </a:cubicBezTo>
                  <a:cubicBezTo>
                    <a:pt x="1789" y="2405"/>
                    <a:pt x="1749" y="2403"/>
                    <a:pt x="1709" y="2403"/>
                  </a:cubicBezTo>
                  <a:cubicBezTo>
                    <a:pt x="1206" y="2403"/>
                    <a:pt x="755" y="2687"/>
                    <a:pt x="476" y="3036"/>
                  </a:cubicBezTo>
                  <a:cubicBezTo>
                    <a:pt x="151" y="3411"/>
                    <a:pt x="0" y="3938"/>
                    <a:pt x="0" y="4539"/>
                  </a:cubicBezTo>
                  <a:cubicBezTo>
                    <a:pt x="0" y="4815"/>
                    <a:pt x="50" y="5041"/>
                    <a:pt x="125" y="5241"/>
                  </a:cubicBezTo>
                  <a:cubicBezTo>
                    <a:pt x="351" y="5817"/>
                    <a:pt x="1028" y="6218"/>
                    <a:pt x="1955" y="6319"/>
                  </a:cubicBezTo>
                  <a:cubicBezTo>
                    <a:pt x="1855" y="6770"/>
                    <a:pt x="2055" y="7246"/>
                    <a:pt x="2506" y="7622"/>
                  </a:cubicBezTo>
                  <a:cubicBezTo>
                    <a:pt x="2857" y="7923"/>
                    <a:pt x="3359" y="8098"/>
                    <a:pt x="3985" y="8148"/>
                  </a:cubicBezTo>
                  <a:cubicBezTo>
                    <a:pt x="4085" y="8148"/>
                    <a:pt x="4161" y="8173"/>
                    <a:pt x="4261" y="8173"/>
                  </a:cubicBezTo>
                  <a:cubicBezTo>
                    <a:pt x="4637" y="8173"/>
                    <a:pt x="4963" y="8098"/>
                    <a:pt x="5238" y="7948"/>
                  </a:cubicBezTo>
                  <a:cubicBezTo>
                    <a:pt x="5589" y="7772"/>
                    <a:pt x="5865" y="7472"/>
                    <a:pt x="5940" y="7121"/>
                  </a:cubicBezTo>
                  <a:cubicBezTo>
                    <a:pt x="6299" y="7566"/>
                    <a:pt x="6857" y="7812"/>
                    <a:pt x="7414" y="7812"/>
                  </a:cubicBezTo>
                  <a:cubicBezTo>
                    <a:pt x="7673" y="7812"/>
                    <a:pt x="7932" y="7758"/>
                    <a:pt x="8171" y="7647"/>
                  </a:cubicBezTo>
                  <a:cubicBezTo>
                    <a:pt x="8973" y="7296"/>
                    <a:pt x="9424" y="6344"/>
                    <a:pt x="9198" y="5492"/>
                  </a:cubicBezTo>
                  <a:cubicBezTo>
                    <a:pt x="9424" y="5467"/>
                    <a:pt x="9624" y="5341"/>
                    <a:pt x="9800" y="5191"/>
                  </a:cubicBezTo>
                  <a:cubicBezTo>
                    <a:pt x="9775" y="5141"/>
                    <a:pt x="9750" y="5066"/>
                    <a:pt x="9725" y="5015"/>
                  </a:cubicBezTo>
                  <a:cubicBezTo>
                    <a:pt x="9549" y="5191"/>
                    <a:pt x="9324" y="5316"/>
                    <a:pt x="9098" y="5341"/>
                  </a:cubicBezTo>
                  <a:cubicBezTo>
                    <a:pt x="9073" y="5341"/>
                    <a:pt x="9048" y="5366"/>
                    <a:pt x="9023" y="5366"/>
                  </a:cubicBezTo>
                  <a:cubicBezTo>
                    <a:pt x="8998" y="5391"/>
                    <a:pt x="8998" y="5416"/>
                    <a:pt x="9023" y="5442"/>
                  </a:cubicBezTo>
                  <a:cubicBezTo>
                    <a:pt x="9248" y="6218"/>
                    <a:pt x="8847" y="7171"/>
                    <a:pt x="8120" y="7497"/>
                  </a:cubicBezTo>
                  <a:cubicBezTo>
                    <a:pt x="7905" y="7597"/>
                    <a:pt x="7671" y="7644"/>
                    <a:pt x="7437" y="7644"/>
                  </a:cubicBezTo>
                  <a:cubicBezTo>
                    <a:pt x="6854" y="7644"/>
                    <a:pt x="6269" y="7353"/>
                    <a:pt x="5965" y="6870"/>
                  </a:cubicBezTo>
                  <a:cubicBezTo>
                    <a:pt x="5940" y="6820"/>
                    <a:pt x="5890" y="6820"/>
                    <a:pt x="5865" y="6820"/>
                  </a:cubicBezTo>
                  <a:cubicBezTo>
                    <a:pt x="5840" y="6820"/>
                    <a:pt x="5815" y="6870"/>
                    <a:pt x="5815" y="6895"/>
                  </a:cubicBezTo>
                  <a:cubicBezTo>
                    <a:pt x="5790" y="7246"/>
                    <a:pt x="5539" y="7622"/>
                    <a:pt x="5163" y="7797"/>
                  </a:cubicBezTo>
                  <a:cubicBezTo>
                    <a:pt x="4925" y="7916"/>
                    <a:pt x="4640" y="7988"/>
                    <a:pt x="4283" y="7988"/>
                  </a:cubicBezTo>
                  <a:cubicBezTo>
                    <a:pt x="4189" y="7988"/>
                    <a:pt x="4090" y="7983"/>
                    <a:pt x="3985" y="7973"/>
                  </a:cubicBezTo>
                  <a:cubicBezTo>
                    <a:pt x="3409" y="7948"/>
                    <a:pt x="2932" y="7772"/>
                    <a:pt x="2607" y="7497"/>
                  </a:cubicBezTo>
                  <a:cubicBezTo>
                    <a:pt x="2281" y="7221"/>
                    <a:pt x="1980" y="6745"/>
                    <a:pt x="2156" y="6269"/>
                  </a:cubicBezTo>
                  <a:cubicBezTo>
                    <a:pt x="2156" y="6244"/>
                    <a:pt x="2156" y="6218"/>
                    <a:pt x="2130" y="6193"/>
                  </a:cubicBezTo>
                  <a:cubicBezTo>
                    <a:pt x="2130" y="6168"/>
                    <a:pt x="2105" y="6168"/>
                    <a:pt x="2080" y="6168"/>
                  </a:cubicBezTo>
                  <a:cubicBezTo>
                    <a:pt x="1629" y="6118"/>
                    <a:pt x="602" y="5943"/>
                    <a:pt x="276" y="5166"/>
                  </a:cubicBezTo>
                  <a:cubicBezTo>
                    <a:pt x="201" y="4990"/>
                    <a:pt x="176" y="4790"/>
                    <a:pt x="176" y="4539"/>
                  </a:cubicBezTo>
                  <a:cubicBezTo>
                    <a:pt x="176" y="3988"/>
                    <a:pt x="326" y="3487"/>
                    <a:pt x="602" y="3136"/>
                  </a:cubicBezTo>
                  <a:cubicBezTo>
                    <a:pt x="877" y="2785"/>
                    <a:pt x="1303" y="2584"/>
                    <a:pt x="1704" y="2584"/>
                  </a:cubicBezTo>
                  <a:cubicBezTo>
                    <a:pt x="1780" y="2584"/>
                    <a:pt x="1855" y="2584"/>
                    <a:pt x="1930" y="2609"/>
                  </a:cubicBezTo>
                  <a:cubicBezTo>
                    <a:pt x="1955" y="2609"/>
                    <a:pt x="1980" y="2609"/>
                    <a:pt x="2005" y="2584"/>
                  </a:cubicBezTo>
                  <a:cubicBezTo>
                    <a:pt x="2030" y="2559"/>
                    <a:pt x="2030" y="2534"/>
                    <a:pt x="2030" y="2509"/>
                  </a:cubicBezTo>
                  <a:cubicBezTo>
                    <a:pt x="1855" y="1958"/>
                    <a:pt x="2005" y="1331"/>
                    <a:pt x="2381" y="930"/>
                  </a:cubicBezTo>
                  <a:cubicBezTo>
                    <a:pt x="2682" y="589"/>
                    <a:pt x="3129" y="392"/>
                    <a:pt x="3591" y="392"/>
                  </a:cubicBezTo>
                  <a:cubicBezTo>
                    <a:pt x="3705" y="392"/>
                    <a:pt x="3821" y="404"/>
                    <a:pt x="3935" y="429"/>
                  </a:cubicBezTo>
                  <a:cubicBezTo>
                    <a:pt x="4211" y="479"/>
                    <a:pt x="4562" y="655"/>
                    <a:pt x="4712" y="1005"/>
                  </a:cubicBezTo>
                  <a:cubicBezTo>
                    <a:pt x="4712" y="1031"/>
                    <a:pt x="4737" y="1056"/>
                    <a:pt x="4762" y="1056"/>
                  </a:cubicBezTo>
                  <a:cubicBezTo>
                    <a:pt x="4787" y="1056"/>
                    <a:pt x="4837" y="1031"/>
                    <a:pt x="4837" y="1031"/>
                  </a:cubicBezTo>
                  <a:cubicBezTo>
                    <a:pt x="5264" y="488"/>
                    <a:pt x="5916" y="170"/>
                    <a:pt x="6548" y="170"/>
                  </a:cubicBezTo>
                  <a:cubicBezTo>
                    <a:pt x="6734" y="170"/>
                    <a:pt x="6917" y="197"/>
                    <a:pt x="7093" y="254"/>
                  </a:cubicBezTo>
                  <a:cubicBezTo>
                    <a:pt x="7895" y="479"/>
                    <a:pt x="8496" y="1256"/>
                    <a:pt x="8572" y="2083"/>
                  </a:cubicBezTo>
                  <a:cubicBezTo>
                    <a:pt x="8572" y="2108"/>
                    <a:pt x="8597" y="2133"/>
                    <a:pt x="8622" y="2158"/>
                  </a:cubicBezTo>
                  <a:lnTo>
                    <a:pt x="8697" y="2158"/>
                  </a:lnTo>
                  <a:cubicBezTo>
                    <a:pt x="8810" y="2099"/>
                    <a:pt x="8929" y="2072"/>
                    <a:pt x="9049" y="2072"/>
                  </a:cubicBezTo>
                  <a:cubicBezTo>
                    <a:pt x="9382" y="2072"/>
                    <a:pt x="9716" y="2276"/>
                    <a:pt x="9900" y="2534"/>
                  </a:cubicBezTo>
                  <a:cubicBezTo>
                    <a:pt x="10226" y="2960"/>
                    <a:pt x="10226" y="3512"/>
                    <a:pt x="10201" y="3888"/>
                  </a:cubicBezTo>
                  <a:cubicBezTo>
                    <a:pt x="10151" y="4264"/>
                    <a:pt x="10025" y="4640"/>
                    <a:pt x="9800" y="4915"/>
                  </a:cubicBezTo>
                  <a:cubicBezTo>
                    <a:pt x="9825" y="4965"/>
                    <a:pt x="9850" y="5015"/>
                    <a:pt x="9900" y="5091"/>
                  </a:cubicBezTo>
                  <a:cubicBezTo>
                    <a:pt x="10151" y="4765"/>
                    <a:pt x="10326" y="4339"/>
                    <a:pt x="10351" y="3913"/>
                  </a:cubicBezTo>
                  <a:cubicBezTo>
                    <a:pt x="10401" y="3487"/>
                    <a:pt x="10376" y="2885"/>
                    <a:pt x="10050" y="2434"/>
                  </a:cubicBezTo>
                  <a:cubicBezTo>
                    <a:pt x="9833" y="2138"/>
                    <a:pt x="9445" y="1904"/>
                    <a:pt x="9044" y="1904"/>
                  </a:cubicBezTo>
                  <a:cubicBezTo>
                    <a:pt x="8937" y="1904"/>
                    <a:pt x="8828" y="1921"/>
                    <a:pt x="8722" y="1958"/>
                  </a:cubicBezTo>
                  <a:cubicBezTo>
                    <a:pt x="8622" y="1106"/>
                    <a:pt x="7970" y="329"/>
                    <a:pt x="7143" y="78"/>
                  </a:cubicBezTo>
                  <a:cubicBezTo>
                    <a:pt x="6958" y="26"/>
                    <a:pt x="6767" y="1"/>
                    <a:pt x="6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7745303" y="-143512"/>
              <a:ext cx="1101742" cy="442046"/>
            </a:xfrm>
            <a:custGeom>
              <a:avLst/>
              <a:gdLst/>
              <a:ahLst/>
              <a:cxnLst/>
              <a:rect l="l" t="t" r="r" b="b"/>
              <a:pathLst>
                <a:path w="12407" h="4978" extrusionOk="0">
                  <a:moveTo>
                    <a:pt x="9124" y="177"/>
                  </a:moveTo>
                  <a:cubicBezTo>
                    <a:pt x="9235" y="177"/>
                    <a:pt x="9344" y="190"/>
                    <a:pt x="9449" y="216"/>
                  </a:cubicBezTo>
                  <a:cubicBezTo>
                    <a:pt x="10226" y="416"/>
                    <a:pt x="10803" y="1068"/>
                    <a:pt x="10828" y="1795"/>
                  </a:cubicBezTo>
                  <a:cubicBezTo>
                    <a:pt x="10828" y="1820"/>
                    <a:pt x="10853" y="1845"/>
                    <a:pt x="10878" y="1845"/>
                  </a:cubicBezTo>
                  <a:cubicBezTo>
                    <a:pt x="10903" y="1870"/>
                    <a:pt x="10928" y="1870"/>
                    <a:pt x="10953" y="1870"/>
                  </a:cubicBezTo>
                  <a:cubicBezTo>
                    <a:pt x="11045" y="1824"/>
                    <a:pt x="11144" y="1802"/>
                    <a:pt x="11245" y="1802"/>
                  </a:cubicBezTo>
                  <a:cubicBezTo>
                    <a:pt x="11421" y="1802"/>
                    <a:pt x="11606" y="1868"/>
                    <a:pt x="11780" y="1995"/>
                  </a:cubicBezTo>
                  <a:cubicBezTo>
                    <a:pt x="12081" y="2246"/>
                    <a:pt x="12231" y="2597"/>
                    <a:pt x="12181" y="2923"/>
                  </a:cubicBezTo>
                  <a:cubicBezTo>
                    <a:pt x="12069" y="3553"/>
                    <a:pt x="11431" y="3940"/>
                    <a:pt x="10848" y="3940"/>
                  </a:cubicBezTo>
                  <a:cubicBezTo>
                    <a:pt x="10782" y="3940"/>
                    <a:pt x="10716" y="3935"/>
                    <a:pt x="10652" y="3925"/>
                  </a:cubicBezTo>
                  <a:cubicBezTo>
                    <a:pt x="10638" y="3918"/>
                    <a:pt x="10625" y="3915"/>
                    <a:pt x="10614" y="3915"/>
                  </a:cubicBezTo>
                  <a:cubicBezTo>
                    <a:pt x="10588" y="3915"/>
                    <a:pt x="10570" y="3932"/>
                    <a:pt x="10552" y="3950"/>
                  </a:cubicBezTo>
                  <a:cubicBezTo>
                    <a:pt x="10301" y="4351"/>
                    <a:pt x="9825" y="4652"/>
                    <a:pt x="9274" y="4727"/>
                  </a:cubicBezTo>
                  <a:cubicBezTo>
                    <a:pt x="9208" y="4733"/>
                    <a:pt x="9141" y="4737"/>
                    <a:pt x="9075" y="4737"/>
                  </a:cubicBezTo>
                  <a:cubicBezTo>
                    <a:pt x="8618" y="4737"/>
                    <a:pt x="8177" y="4586"/>
                    <a:pt x="7870" y="4301"/>
                  </a:cubicBezTo>
                  <a:cubicBezTo>
                    <a:pt x="7845" y="4276"/>
                    <a:pt x="7820" y="4276"/>
                    <a:pt x="7795" y="4276"/>
                  </a:cubicBezTo>
                  <a:cubicBezTo>
                    <a:pt x="7770" y="4276"/>
                    <a:pt x="7745" y="4276"/>
                    <a:pt x="7745" y="4301"/>
                  </a:cubicBezTo>
                  <a:cubicBezTo>
                    <a:pt x="7440" y="4630"/>
                    <a:pt x="6980" y="4805"/>
                    <a:pt x="6490" y="4805"/>
                  </a:cubicBezTo>
                  <a:cubicBezTo>
                    <a:pt x="6458" y="4805"/>
                    <a:pt x="6425" y="4804"/>
                    <a:pt x="6392" y="4802"/>
                  </a:cubicBezTo>
                  <a:cubicBezTo>
                    <a:pt x="5865" y="4777"/>
                    <a:pt x="5389" y="4527"/>
                    <a:pt x="5113" y="4151"/>
                  </a:cubicBezTo>
                  <a:cubicBezTo>
                    <a:pt x="5088" y="4126"/>
                    <a:pt x="5088" y="4126"/>
                    <a:pt x="5063" y="4126"/>
                  </a:cubicBezTo>
                  <a:lnTo>
                    <a:pt x="5038" y="4126"/>
                  </a:lnTo>
                  <a:cubicBezTo>
                    <a:pt x="5013" y="4126"/>
                    <a:pt x="5013" y="4126"/>
                    <a:pt x="4988" y="4151"/>
                  </a:cubicBezTo>
                  <a:cubicBezTo>
                    <a:pt x="4627" y="4469"/>
                    <a:pt x="4158" y="4644"/>
                    <a:pt x="3642" y="4644"/>
                  </a:cubicBezTo>
                  <a:cubicBezTo>
                    <a:pt x="3549" y="4644"/>
                    <a:pt x="3455" y="4638"/>
                    <a:pt x="3359" y="4627"/>
                  </a:cubicBezTo>
                  <a:cubicBezTo>
                    <a:pt x="2707" y="4552"/>
                    <a:pt x="2181" y="4226"/>
                    <a:pt x="1880" y="3725"/>
                  </a:cubicBezTo>
                  <a:cubicBezTo>
                    <a:pt x="1863" y="3707"/>
                    <a:pt x="1832" y="3689"/>
                    <a:pt x="1807" y="3689"/>
                  </a:cubicBezTo>
                  <a:cubicBezTo>
                    <a:pt x="1797" y="3689"/>
                    <a:pt x="1787" y="3692"/>
                    <a:pt x="1780" y="3700"/>
                  </a:cubicBezTo>
                  <a:cubicBezTo>
                    <a:pt x="1635" y="3784"/>
                    <a:pt x="1472" y="3828"/>
                    <a:pt x="1303" y="3828"/>
                  </a:cubicBezTo>
                  <a:cubicBezTo>
                    <a:pt x="1122" y="3828"/>
                    <a:pt x="934" y="3778"/>
                    <a:pt x="753" y="3675"/>
                  </a:cubicBezTo>
                  <a:cubicBezTo>
                    <a:pt x="402" y="3499"/>
                    <a:pt x="201" y="3173"/>
                    <a:pt x="176" y="2822"/>
                  </a:cubicBezTo>
                  <a:cubicBezTo>
                    <a:pt x="176" y="2497"/>
                    <a:pt x="402" y="2171"/>
                    <a:pt x="727" y="1970"/>
                  </a:cubicBezTo>
                  <a:cubicBezTo>
                    <a:pt x="920" y="1860"/>
                    <a:pt x="1121" y="1803"/>
                    <a:pt x="1312" y="1803"/>
                  </a:cubicBezTo>
                  <a:cubicBezTo>
                    <a:pt x="1469" y="1803"/>
                    <a:pt x="1620" y="1841"/>
                    <a:pt x="1755" y="1920"/>
                  </a:cubicBezTo>
                  <a:cubicBezTo>
                    <a:pt x="1768" y="1933"/>
                    <a:pt x="1780" y="1939"/>
                    <a:pt x="1793" y="1939"/>
                  </a:cubicBezTo>
                  <a:cubicBezTo>
                    <a:pt x="1805" y="1939"/>
                    <a:pt x="1818" y="1933"/>
                    <a:pt x="1830" y="1920"/>
                  </a:cubicBezTo>
                  <a:cubicBezTo>
                    <a:pt x="1855" y="1920"/>
                    <a:pt x="1880" y="1895"/>
                    <a:pt x="1880" y="1870"/>
                  </a:cubicBezTo>
                  <a:cubicBezTo>
                    <a:pt x="2006" y="1344"/>
                    <a:pt x="2457" y="893"/>
                    <a:pt x="2983" y="767"/>
                  </a:cubicBezTo>
                  <a:cubicBezTo>
                    <a:pt x="3102" y="733"/>
                    <a:pt x="3224" y="717"/>
                    <a:pt x="3346" y="717"/>
                  </a:cubicBezTo>
                  <a:cubicBezTo>
                    <a:pt x="3768" y="717"/>
                    <a:pt x="4190" y="908"/>
                    <a:pt x="4462" y="1218"/>
                  </a:cubicBezTo>
                  <a:cubicBezTo>
                    <a:pt x="4487" y="1243"/>
                    <a:pt x="4512" y="1268"/>
                    <a:pt x="4562" y="1268"/>
                  </a:cubicBezTo>
                  <a:cubicBezTo>
                    <a:pt x="4587" y="1243"/>
                    <a:pt x="4612" y="1218"/>
                    <a:pt x="4612" y="1193"/>
                  </a:cubicBezTo>
                  <a:cubicBezTo>
                    <a:pt x="4788" y="717"/>
                    <a:pt x="5214" y="341"/>
                    <a:pt x="5715" y="266"/>
                  </a:cubicBezTo>
                  <a:cubicBezTo>
                    <a:pt x="5802" y="248"/>
                    <a:pt x="5890" y="239"/>
                    <a:pt x="5978" y="239"/>
                  </a:cubicBezTo>
                  <a:cubicBezTo>
                    <a:pt x="6505" y="239"/>
                    <a:pt x="7044" y="546"/>
                    <a:pt x="7344" y="1018"/>
                  </a:cubicBezTo>
                  <a:cubicBezTo>
                    <a:pt x="7369" y="1043"/>
                    <a:pt x="7394" y="1068"/>
                    <a:pt x="7419" y="1068"/>
                  </a:cubicBezTo>
                  <a:cubicBezTo>
                    <a:pt x="7444" y="1068"/>
                    <a:pt x="7469" y="1043"/>
                    <a:pt x="7494" y="1018"/>
                  </a:cubicBezTo>
                  <a:cubicBezTo>
                    <a:pt x="7814" y="570"/>
                    <a:pt x="8496" y="177"/>
                    <a:pt x="9124" y="177"/>
                  </a:cubicBezTo>
                  <a:close/>
                  <a:moveTo>
                    <a:pt x="9142" y="0"/>
                  </a:moveTo>
                  <a:cubicBezTo>
                    <a:pt x="8485" y="0"/>
                    <a:pt x="7800" y="377"/>
                    <a:pt x="7419" y="842"/>
                  </a:cubicBezTo>
                  <a:cubicBezTo>
                    <a:pt x="7079" y="353"/>
                    <a:pt x="6522" y="62"/>
                    <a:pt x="5978" y="62"/>
                  </a:cubicBezTo>
                  <a:cubicBezTo>
                    <a:pt x="5881" y="62"/>
                    <a:pt x="5785" y="72"/>
                    <a:pt x="5690" y="91"/>
                  </a:cubicBezTo>
                  <a:cubicBezTo>
                    <a:pt x="5164" y="191"/>
                    <a:pt x="4712" y="542"/>
                    <a:pt x="4512" y="1018"/>
                  </a:cubicBezTo>
                  <a:cubicBezTo>
                    <a:pt x="4184" y="709"/>
                    <a:pt x="3751" y="549"/>
                    <a:pt x="3318" y="549"/>
                  </a:cubicBezTo>
                  <a:cubicBezTo>
                    <a:pt x="3189" y="549"/>
                    <a:pt x="3060" y="563"/>
                    <a:pt x="2933" y="592"/>
                  </a:cubicBezTo>
                  <a:cubicBezTo>
                    <a:pt x="2382" y="717"/>
                    <a:pt x="1905" y="1168"/>
                    <a:pt x="1730" y="1720"/>
                  </a:cubicBezTo>
                  <a:cubicBezTo>
                    <a:pt x="1601" y="1660"/>
                    <a:pt x="1461" y="1632"/>
                    <a:pt x="1317" y="1632"/>
                  </a:cubicBezTo>
                  <a:cubicBezTo>
                    <a:pt x="1096" y="1632"/>
                    <a:pt x="865" y="1698"/>
                    <a:pt x="652" y="1820"/>
                  </a:cubicBezTo>
                  <a:cubicBezTo>
                    <a:pt x="251" y="2045"/>
                    <a:pt x="1" y="2446"/>
                    <a:pt x="26" y="2847"/>
                  </a:cubicBezTo>
                  <a:cubicBezTo>
                    <a:pt x="26" y="3223"/>
                    <a:pt x="276" y="3624"/>
                    <a:pt x="677" y="3825"/>
                  </a:cubicBezTo>
                  <a:cubicBezTo>
                    <a:pt x="871" y="3949"/>
                    <a:pt x="1086" y="4005"/>
                    <a:pt x="1296" y="4005"/>
                  </a:cubicBezTo>
                  <a:cubicBezTo>
                    <a:pt x="1467" y="4005"/>
                    <a:pt x="1634" y="3968"/>
                    <a:pt x="1780" y="3900"/>
                  </a:cubicBezTo>
                  <a:cubicBezTo>
                    <a:pt x="2131" y="4376"/>
                    <a:pt x="2682" y="4702"/>
                    <a:pt x="3334" y="4802"/>
                  </a:cubicBezTo>
                  <a:cubicBezTo>
                    <a:pt x="3429" y="4814"/>
                    <a:pt x="3525" y="4819"/>
                    <a:pt x="3620" y="4819"/>
                  </a:cubicBezTo>
                  <a:cubicBezTo>
                    <a:pt x="4147" y="4819"/>
                    <a:pt x="4656" y="4645"/>
                    <a:pt x="5038" y="4326"/>
                  </a:cubicBezTo>
                  <a:cubicBezTo>
                    <a:pt x="5339" y="4702"/>
                    <a:pt x="5840" y="4953"/>
                    <a:pt x="6392" y="4978"/>
                  </a:cubicBezTo>
                  <a:lnTo>
                    <a:pt x="6492" y="4978"/>
                  </a:lnTo>
                  <a:cubicBezTo>
                    <a:pt x="6993" y="4978"/>
                    <a:pt x="7494" y="4802"/>
                    <a:pt x="7820" y="4477"/>
                  </a:cubicBezTo>
                  <a:cubicBezTo>
                    <a:pt x="8132" y="4747"/>
                    <a:pt x="8565" y="4897"/>
                    <a:pt x="9019" y="4897"/>
                  </a:cubicBezTo>
                  <a:cubicBezTo>
                    <a:pt x="9112" y="4897"/>
                    <a:pt x="9205" y="4890"/>
                    <a:pt x="9299" y="4878"/>
                  </a:cubicBezTo>
                  <a:cubicBezTo>
                    <a:pt x="9875" y="4802"/>
                    <a:pt x="10377" y="4527"/>
                    <a:pt x="10677" y="4101"/>
                  </a:cubicBezTo>
                  <a:cubicBezTo>
                    <a:pt x="10729" y="4106"/>
                    <a:pt x="10781" y="4108"/>
                    <a:pt x="10832" y="4108"/>
                  </a:cubicBezTo>
                  <a:cubicBezTo>
                    <a:pt x="11555" y="4108"/>
                    <a:pt x="12238" y="3626"/>
                    <a:pt x="12332" y="2948"/>
                  </a:cubicBezTo>
                  <a:cubicBezTo>
                    <a:pt x="12407" y="2572"/>
                    <a:pt x="12231" y="2146"/>
                    <a:pt x="11880" y="1870"/>
                  </a:cubicBezTo>
                  <a:cubicBezTo>
                    <a:pt x="11675" y="1721"/>
                    <a:pt x="11442" y="1641"/>
                    <a:pt x="11223" y="1641"/>
                  </a:cubicBezTo>
                  <a:cubicBezTo>
                    <a:pt x="11147" y="1641"/>
                    <a:pt x="11074" y="1650"/>
                    <a:pt x="11003" y="1670"/>
                  </a:cubicBezTo>
                  <a:cubicBezTo>
                    <a:pt x="10928" y="918"/>
                    <a:pt x="10301" y="266"/>
                    <a:pt x="9499" y="40"/>
                  </a:cubicBezTo>
                  <a:cubicBezTo>
                    <a:pt x="9383" y="13"/>
                    <a:pt x="9263" y="0"/>
                    <a:pt x="9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8634130" y="4174250"/>
              <a:ext cx="164098" cy="153133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29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4735450" y="143268"/>
              <a:ext cx="164098" cy="155256"/>
            </a:xfrm>
            <a:custGeom>
              <a:avLst/>
              <a:gdLst/>
              <a:ahLst/>
              <a:cxnLst/>
              <a:rect l="l" t="t" r="r" b="b"/>
              <a:pathLst>
                <a:path w="1855" h="1755" extrusionOk="0">
                  <a:moveTo>
                    <a:pt x="852" y="0"/>
                  </a:moveTo>
                  <a:cubicBezTo>
                    <a:pt x="501" y="552"/>
                    <a:pt x="201" y="1128"/>
                    <a:pt x="0" y="1755"/>
                  </a:cubicBezTo>
                  <a:lnTo>
                    <a:pt x="1855" y="1755"/>
                  </a:lnTo>
                  <a:cubicBezTo>
                    <a:pt x="1579" y="1153"/>
                    <a:pt x="1253" y="577"/>
                    <a:pt x="877" y="51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639063" y="4603491"/>
              <a:ext cx="161886" cy="153133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6883902" y="4810668"/>
              <a:ext cx="164186" cy="153044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6"/>
                    <a:pt x="201" y="1128"/>
                    <a:pt x="0" y="1729"/>
                  </a:cubicBezTo>
                  <a:lnTo>
                    <a:pt x="1855" y="1729"/>
                  </a:lnTo>
                  <a:cubicBezTo>
                    <a:pt x="1579" y="1128"/>
                    <a:pt x="1254" y="576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22512" y="256198"/>
              <a:ext cx="161975" cy="153133"/>
            </a:xfrm>
            <a:custGeom>
              <a:avLst/>
              <a:gdLst/>
              <a:ahLst/>
              <a:cxnLst/>
              <a:rect l="l" t="t" r="r" b="b"/>
              <a:pathLst>
                <a:path w="1831" h="1731" extrusionOk="0">
                  <a:moveTo>
                    <a:pt x="853" y="1"/>
                  </a:moveTo>
                  <a:cubicBezTo>
                    <a:pt x="477" y="527"/>
                    <a:pt x="176" y="1129"/>
                    <a:pt x="1" y="1730"/>
                  </a:cubicBezTo>
                  <a:lnTo>
                    <a:pt x="1830" y="1730"/>
                  </a:lnTo>
                  <a:cubicBezTo>
                    <a:pt x="1580" y="1154"/>
                    <a:pt x="1229" y="577"/>
                    <a:pt x="853" y="26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2982265" y="4876329"/>
              <a:ext cx="135348" cy="144198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503740" y="3188166"/>
              <a:ext cx="135348" cy="144198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8917790" y="2571754"/>
              <a:ext cx="135348" cy="144198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8423993" y="1169963"/>
              <a:ext cx="164098" cy="153133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29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21"/>
          <p:cNvGrpSpPr/>
          <p:nvPr/>
        </p:nvGrpSpPr>
        <p:grpSpPr>
          <a:xfrm>
            <a:off x="-100690" y="-243418"/>
            <a:ext cx="9114296" cy="5135601"/>
            <a:chOff x="-100690" y="-243418"/>
            <a:chExt cx="9114296" cy="5135601"/>
          </a:xfrm>
        </p:grpSpPr>
        <p:sp>
          <p:nvSpPr>
            <p:cNvPr id="597" name="Google Shape;597;p21"/>
            <p:cNvSpPr/>
            <p:nvPr/>
          </p:nvSpPr>
          <p:spPr>
            <a:xfrm>
              <a:off x="-100690" y="895848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955922" y="43857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3863765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8877858" y="27153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1325352" y="21357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637280" y="36460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2863855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7268048" y="-243418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4629630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21"/>
            <p:cNvGrpSpPr/>
            <p:nvPr/>
          </p:nvGrpSpPr>
          <p:grpSpPr>
            <a:xfrm>
              <a:off x="7907662" y="1099397"/>
              <a:ext cx="1032663" cy="712280"/>
              <a:chOff x="1966925" y="760050"/>
              <a:chExt cx="244400" cy="168575"/>
            </a:xfrm>
          </p:grpSpPr>
          <p:sp>
            <p:nvSpPr>
              <p:cNvPr id="607" name="Google Shape;607;p21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1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1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1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1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1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1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1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1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1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1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1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3" name="Google Shape;633;p21"/>
            <p:cNvSpPr/>
            <p:nvPr/>
          </p:nvSpPr>
          <p:spPr>
            <a:xfrm>
              <a:off x="719995" y="474988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8423990" y="4385716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447190" y="27109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6" name="Google Shape;636;p21"/>
            <p:cNvGrpSpPr/>
            <p:nvPr/>
          </p:nvGrpSpPr>
          <p:grpSpPr>
            <a:xfrm>
              <a:off x="0" y="3574822"/>
              <a:ext cx="1032663" cy="712280"/>
              <a:chOff x="1966925" y="760050"/>
              <a:chExt cx="244400" cy="168575"/>
            </a:xfrm>
          </p:grpSpPr>
          <p:sp>
            <p:nvSpPr>
              <p:cNvPr id="637" name="Google Shape;637;p21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1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1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1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1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3" name="Google Shape;663;p21"/>
          <p:cNvSpPr txBox="1">
            <a:spLocks noGrp="1"/>
          </p:cNvSpPr>
          <p:nvPr>
            <p:ph type="title"/>
          </p:nvPr>
        </p:nvSpPr>
        <p:spPr>
          <a:xfrm>
            <a:off x="2516100" y="1413125"/>
            <a:ext cx="4111800" cy="174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 b="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jari"/>
              <a:buNone/>
              <a:defRPr sz="24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  <p:sp>
        <p:nvSpPr>
          <p:cNvPr id="664" name="Google Shape;664;p21"/>
          <p:cNvSpPr txBox="1">
            <a:spLocks noGrp="1"/>
          </p:cNvSpPr>
          <p:nvPr>
            <p:ph type="title" idx="2"/>
          </p:nvPr>
        </p:nvSpPr>
        <p:spPr>
          <a:xfrm>
            <a:off x="2516100" y="3157675"/>
            <a:ext cx="4111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26"/>
          <p:cNvGrpSpPr/>
          <p:nvPr/>
        </p:nvGrpSpPr>
        <p:grpSpPr>
          <a:xfrm>
            <a:off x="-100690" y="-243418"/>
            <a:ext cx="9114296" cy="5135601"/>
            <a:chOff x="-100690" y="-243418"/>
            <a:chExt cx="9114296" cy="5135601"/>
          </a:xfrm>
        </p:grpSpPr>
        <p:sp>
          <p:nvSpPr>
            <p:cNvPr id="719" name="Google Shape;719;p26"/>
            <p:cNvSpPr/>
            <p:nvPr/>
          </p:nvSpPr>
          <p:spPr>
            <a:xfrm>
              <a:off x="-100690" y="895848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5955922" y="43857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3863765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8877858" y="27153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1325352" y="21357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5637280" y="36460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2863855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7268048" y="-243418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4629630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8" name="Google Shape;728;p26"/>
            <p:cNvGrpSpPr/>
            <p:nvPr/>
          </p:nvGrpSpPr>
          <p:grpSpPr>
            <a:xfrm>
              <a:off x="7907662" y="1099397"/>
              <a:ext cx="1032663" cy="712280"/>
              <a:chOff x="1966925" y="760050"/>
              <a:chExt cx="244400" cy="168575"/>
            </a:xfrm>
          </p:grpSpPr>
          <p:sp>
            <p:nvSpPr>
              <p:cNvPr id="729" name="Google Shape;729;p26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6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6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6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6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6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6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6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6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6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6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6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6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6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6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6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6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6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6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6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6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6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6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" name="Google Shape;755;p26"/>
            <p:cNvSpPr/>
            <p:nvPr/>
          </p:nvSpPr>
          <p:spPr>
            <a:xfrm>
              <a:off x="719995" y="474988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8423990" y="4385716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1447190" y="27109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26"/>
            <p:cNvGrpSpPr/>
            <p:nvPr/>
          </p:nvGrpSpPr>
          <p:grpSpPr>
            <a:xfrm>
              <a:off x="0" y="3574822"/>
              <a:ext cx="1032663" cy="712280"/>
              <a:chOff x="1966925" y="760050"/>
              <a:chExt cx="244400" cy="168575"/>
            </a:xfrm>
          </p:grpSpPr>
          <p:sp>
            <p:nvSpPr>
              <p:cNvPr id="759" name="Google Shape;759;p26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6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6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6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6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6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6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6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6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6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6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6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6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6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6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accent4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27"/>
          <p:cNvGrpSpPr/>
          <p:nvPr/>
        </p:nvGrpSpPr>
        <p:grpSpPr>
          <a:xfrm>
            <a:off x="-159814" y="108353"/>
            <a:ext cx="9360091" cy="4886410"/>
            <a:chOff x="-159814" y="108353"/>
            <a:chExt cx="9360091" cy="4886410"/>
          </a:xfrm>
        </p:grpSpPr>
        <p:sp>
          <p:nvSpPr>
            <p:cNvPr id="787" name="Google Shape;787;p27"/>
            <p:cNvSpPr/>
            <p:nvPr/>
          </p:nvSpPr>
          <p:spPr>
            <a:xfrm>
              <a:off x="2615226" y="4490986"/>
              <a:ext cx="1252766" cy="503777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2860336" y="2067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8712378" y="229688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712426" y="738100"/>
              <a:ext cx="1252766" cy="503663"/>
            </a:xfrm>
            <a:custGeom>
              <a:avLst/>
              <a:gdLst/>
              <a:ahLst/>
              <a:cxnLst/>
              <a:rect l="l" t="t" r="r" b="b"/>
              <a:pathLst>
                <a:path w="12407" h="4988" extrusionOk="0">
                  <a:moveTo>
                    <a:pt x="9102" y="179"/>
                  </a:moveTo>
                  <a:cubicBezTo>
                    <a:pt x="9220" y="179"/>
                    <a:pt x="9337" y="194"/>
                    <a:pt x="9449" y="226"/>
                  </a:cubicBezTo>
                  <a:cubicBezTo>
                    <a:pt x="10226" y="426"/>
                    <a:pt x="10803" y="1078"/>
                    <a:pt x="10828" y="1780"/>
                  </a:cubicBezTo>
                  <a:cubicBezTo>
                    <a:pt x="10828" y="1830"/>
                    <a:pt x="10853" y="1855"/>
                    <a:pt x="10878" y="1855"/>
                  </a:cubicBezTo>
                  <a:cubicBezTo>
                    <a:pt x="10890" y="1868"/>
                    <a:pt x="10903" y="1874"/>
                    <a:pt x="10916" y="1874"/>
                  </a:cubicBezTo>
                  <a:cubicBezTo>
                    <a:pt x="10928" y="1874"/>
                    <a:pt x="10941" y="1868"/>
                    <a:pt x="10953" y="1855"/>
                  </a:cubicBezTo>
                  <a:cubicBezTo>
                    <a:pt x="11037" y="1822"/>
                    <a:pt x="11126" y="1805"/>
                    <a:pt x="11218" y="1805"/>
                  </a:cubicBezTo>
                  <a:cubicBezTo>
                    <a:pt x="11401" y="1805"/>
                    <a:pt x="11596" y="1872"/>
                    <a:pt x="11780" y="2005"/>
                  </a:cubicBezTo>
                  <a:cubicBezTo>
                    <a:pt x="12081" y="2231"/>
                    <a:pt x="12231" y="2607"/>
                    <a:pt x="12181" y="2933"/>
                  </a:cubicBezTo>
                  <a:cubicBezTo>
                    <a:pt x="12069" y="3540"/>
                    <a:pt x="11431" y="3925"/>
                    <a:pt x="10849" y="3925"/>
                  </a:cubicBezTo>
                  <a:cubicBezTo>
                    <a:pt x="10782" y="3925"/>
                    <a:pt x="10716" y="3920"/>
                    <a:pt x="10652" y="3910"/>
                  </a:cubicBezTo>
                  <a:cubicBezTo>
                    <a:pt x="10602" y="3910"/>
                    <a:pt x="10577" y="3935"/>
                    <a:pt x="10552" y="3960"/>
                  </a:cubicBezTo>
                  <a:cubicBezTo>
                    <a:pt x="10301" y="4361"/>
                    <a:pt x="9825" y="4662"/>
                    <a:pt x="9274" y="4712"/>
                  </a:cubicBezTo>
                  <a:cubicBezTo>
                    <a:pt x="9185" y="4725"/>
                    <a:pt x="9097" y="4731"/>
                    <a:pt x="9009" y="4731"/>
                  </a:cubicBezTo>
                  <a:cubicBezTo>
                    <a:pt x="8575" y="4731"/>
                    <a:pt x="8162" y="4578"/>
                    <a:pt x="7870" y="4286"/>
                  </a:cubicBezTo>
                  <a:cubicBezTo>
                    <a:pt x="7845" y="4286"/>
                    <a:pt x="7820" y="4261"/>
                    <a:pt x="7795" y="4261"/>
                  </a:cubicBezTo>
                  <a:cubicBezTo>
                    <a:pt x="7770" y="4261"/>
                    <a:pt x="7745" y="4286"/>
                    <a:pt x="7745" y="4286"/>
                  </a:cubicBezTo>
                  <a:cubicBezTo>
                    <a:pt x="7440" y="4639"/>
                    <a:pt x="6980" y="4815"/>
                    <a:pt x="6490" y="4815"/>
                  </a:cubicBezTo>
                  <a:cubicBezTo>
                    <a:pt x="6457" y="4815"/>
                    <a:pt x="6425" y="4814"/>
                    <a:pt x="6392" y="4812"/>
                  </a:cubicBezTo>
                  <a:cubicBezTo>
                    <a:pt x="5865" y="4787"/>
                    <a:pt x="5389" y="4537"/>
                    <a:pt x="5113" y="4161"/>
                  </a:cubicBezTo>
                  <a:cubicBezTo>
                    <a:pt x="5088" y="4136"/>
                    <a:pt x="5088" y="4136"/>
                    <a:pt x="5063" y="4136"/>
                  </a:cubicBezTo>
                  <a:cubicBezTo>
                    <a:pt x="5038" y="4136"/>
                    <a:pt x="5038" y="4111"/>
                    <a:pt x="5038" y="4111"/>
                  </a:cubicBezTo>
                  <a:cubicBezTo>
                    <a:pt x="5013" y="4111"/>
                    <a:pt x="5013" y="4136"/>
                    <a:pt x="4988" y="4136"/>
                  </a:cubicBezTo>
                  <a:cubicBezTo>
                    <a:pt x="4626" y="4476"/>
                    <a:pt x="4156" y="4654"/>
                    <a:pt x="3639" y="4654"/>
                  </a:cubicBezTo>
                  <a:cubicBezTo>
                    <a:pt x="3547" y="4654"/>
                    <a:pt x="3454" y="4648"/>
                    <a:pt x="3359" y="4637"/>
                  </a:cubicBezTo>
                  <a:cubicBezTo>
                    <a:pt x="2707" y="4537"/>
                    <a:pt x="2181" y="4211"/>
                    <a:pt x="1880" y="3735"/>
                  </a:cubicBezTo>
                  <a:cubicBezTo>
                    <a:pt x="1863" y="3717"/>
                    <a:pt x="1832" y="3699"/>
                    <a:pt x="1807" y="3699"/>
                  </a:cubicBezTo>
                  <a:cubicBezTo>
                    <a:pt x="1797" y="3699"/>
                    <a:pt x="1787" y="3702"/>
                    <a:pt x="1780" y="3710"/>
                  </a:cubicBezTo>
                  <a:cubicBezTo>
                    <a:pt x="1635" y="3794"/>
                    <a:pt x="1472" y="3838"/>
                    <a:pt x="1303" y="3838"/>
                  </a:cubicBezTo>
                  <a:cubicBezTo>
                    <a:pt x="1122" y="3838"/>
                    <a:pt x="934" y="3788"/>
                    <a:pt x="753" y="3685"/>
                  </a:cubicBezTo>
                  <a:cubicBezTo>
                    <a:pt x="402" y="3509"/>
                    <a:pt x="201" y="3183"/>
                    <a:pt x="176" y="2832"/>
                  </a:cubicBezTo>
                  <a:cubicBezTo>
                    <a:pt x="176" y="2507"/>
                    <a:pt x="402" y="2181"/>
                    <a:pt x="727" y="1980"/>
                  </a:cubicBezTo>
                  <a:cubicBezTo>
                    <a:pt x="920" y="1870"/>
                    <a:pt x="1121" y="1813"/>
                    <a:pt x="1312" y="1813"/>
                  </a:cubicBezTo>
                  <a:cubicBezTo>
                    <a:pt x="1469" y="1813"/>
                    <a:pt x="1620" y="1851"/>
                    <a:pt x="1755" y="1930"/>
                  </a:cubicBezTo>
                  <a:lnTo>
                    <a:pt x="1830" y="1930"/>
                  </a:lnTo>
                  <a:cubicBezTo>
                    <a:pt x="1855" y="1930"/>
                    <a:pt x="1880" y="1905"/>
                    <a:pt x="1880" y="1880"/>
                  </a:cubicBezTo>
                  <a:cubicBezTo>
                    <a:pt x="2006" y="1329"/>
                    <a:pt x="2457" y="903"/>
                    <a:pt x="2983" y="752"/>
                  </a:cubicBezTo>
                  <a:cubicBezTo>
                    <a:pt x="3088" y="727"/>
                    <a:pt x="3197" y="715"/>
                    <a:pt x="3305" y="715"/>
                  </a:cubicBezTo>
                  <a:cubicBezTo>
                    <a:pt x="3740" y="715"/>
                    <a:pt x="4181" y="908"/>
                    <a:pt x="4462" y="1228"/>
                  </a:cubicBezTo>
                  <a:cubicBezTo>
                    <a:pt x="4480" y="1246"/>
                    <a:pt x="4497" y="1264"/>
                    <a:pt x="4524" y="1264"/>
                  </a:cubicBezTo>
                  <a:cubicBezTo>
                    <a:pt x="4535" y="1264"/>
                    <a:pt x="4547" y="1261"/>
                    <a:pt x="4562" y="1254"/>
                  </a:cubicBezTo>
                  <a:cubicBezTo>
                    <a:pt x="4587" y="1254"/>
                    <a:pt x="4612" y="1228"/>
                    <a:pt x="4612" y="1203"/>
                  </a:cubicBezTo>
                  <a:cubicBezTo>
                    <a:pt x="4788" y="727"/>
                    <a:pt x="5214" y="351"/>
                    <a:pt x="5715" y="251"/>
                  </a:cubicBezTo>
                  <a:cubicBezTo>
                    <a:pt x="5792" y="238"/>
                    <a:pt x="5870" y="232"/>
                    <a:pt x="5948" y="232"/>
                  </a:cubicBezTo>
                  <a:cubicBezTo>
                    <a:pt x="6484" y="232"/>
                    <a:pt x="7038" y="525"/>
                    <a:pt x="7344" y="1028"/>
                  </a:cubicBezTo>
                  <a:cubicBezTo>
                    <a:pt x="7369" y="1053"/>
                    <a:pt x="7394" y="1053"/>
                    <a:pt x="7419" y="1078"/>
                  </a:cubicBezTo>
                  <a:cubicBezTo>
                    <a:pt x="7444" y="1078"/>
                    <a:pt x="7469" y="1053"/>
                    <a:pt x="7494" y="1028"/>
                  </a:cubicBezTo>
                  <a:cubicBezTo>
                    <a:pt x="7810" y="586"/>
                    <a:pt x="8480" y="179"/>
                    <a:pt x="9102" y="179"/>
                  </a:cubicBezTo>
                  <a:close/>
                  <a:moveTo>
                    <a:pt x="9104" y="0"/>
                  </a:moveTo>
                  <a:cubicBezTo>
                    <a:pt x="8459" y="0"/>
                    <a:pt x="7793" y="371"/>
                    <a:pt x="7419" y="827"/>
                  </a:cubicBezTo>
                  <a:cubicBezTo>
                    <a:pt x="7079" y="360"/>
                    <a:pt x="6523" y="72"/>
                    <a:pt x="5979" y="72"/>
                  </a:cubicBezTo>
                  <a:cubicBezTo>
                    <a:pt x="5882" y="72"/>
                    <a:pt x="5785" y="82"/>
                    <a:pt x="5690" y="101"/>
                  </a:cubicBezTo>
                  <a:cubicBezTo>
                    <a:pt x="5164" y="201"/>
                    <a:pt x="4712" y="552"/>
                    <a:pt x="4512" y="1028"/>
                  </a:cubicBezTo>
                  <a:cubicBezTo>
                    <a:pt x="4188" y="723"/>
                    <a:pt x="3763" y="549"/>
                    <a:pt x="3335" y="549"/>
                  </a:cubicBezTo>
                  <a:cubicBezTo>
                    <a:pt x="3200" y="549"/>
                    <a:pt x="3065" y="566"/>
                    <a:pt x="2933" y="602"/>
                  </a:cubicBezTo>
                  <a:cubicBezTo>
                    <a:pt x="2382" y="727"/>
                    <a:pt x="1905" y="1178"/>
                    <a:pt x="1730" y="1730"/>
                  </a:cubicBezTo>
                  <a:cubicBezTo>
                    <a:pt x="1601" y="1670"/>
                    <a:pt x="1461" y="1642"/>
                    <a:pt x="1317" y="1642"/>
                  </a:cubicBezTo>
                  <a:cubicBezTo>
                    <a:pt x="1096" y="1642"/>
                    <a:pt x="865" y="1709"/>
                    <a:pt x="652" y="1830"/>
                  </a:cubicBezTo>
                  <a:cubicBezTo>
                    <a:pt x="251" y="2056"/>
                    <a:pt x="1" y="2431"/>
                    <a:pt x="26" y="2832"/>
                  </a:cubicBezTo>
                  <a:cubicBezTo>
                    <a:pt x="26" y="3233"/>
                    <a:pt x="276" y="3609"/>
                    <a:pt x="677" y="3835"/>
                  </a:cubicBezTo>
                  <a:cubicBezTo>
                    <a:pt x="878" y="3950"/>
                    <a:pt x="1103" y="4007"/>
                    <a:pt x="1320" y="4007"/>
                  </a:cubicBezTo>
                  <a:cubicBezTo>
                    <a:pt x="1482" y="4007"/>
                    <a:pt x="1640" y="3975"/>
                    <a:pt x="1780" y="3910"/>
                  </a:cubicBezTo>
                  <a:cubicBezTo>
                    <a:pt x="2131" y="4386"/>
                    <a:pt x="2682" y="4712"/>
                    <a:pt x="3334" y="4787"/>
                  </a:cubicBezTo>
                  <a:cubicBezTo>
                    <a:pt x="3451" y="4806"/>
                    <a:pt x="3568" y="4815"/>
                    <a:pt x="3684" y="4815"/>
                  </a:cubicBezTo>
                  <a:cubicBezTo>
                    <a:pt x="4188" y="4815"/>
                    <a:pt x="4671" y="4642"/>
                    <a:pt x="5038" y="4336"/>
                  </a:cubicBezTo>
                  <a:cubicBezTo>
                    <a:pt x="5339" y="4712"/>
                    <a:pt x="5840" y="4963"/>
                    <a:pt x="6392" y="4988"/>
                  </a:cubicBezTo>
                  <a:lnTo>
                    <a:pt x="6492" y="4988"/>
                  </a:lnTo>
                  <a:cubicBezTo>
                    <a:pt x="6993" y="4988"/>
                    <a:pt x="7494" y="4812"/>
                    <a:pt x="7820" y="4487"/>
                  </a:cubicBezTo>
                  <a:cubicBezTo>
                    <a:pt x="8132" y="4757"/>
                    <a:pt x="8565" y="4907"/>
                    <a:pt x="9019" y="4907"/>
                  </a:cubicBezTo>
                  <a:cubicBezTo>
                    <a:pt x="9112" y="4907"/>
                    <a:pt x="9205" y="4900"/>
                    <a:pt x="9299" y="4888"/>
                  </a:cubicBezTo>
                  <a:cubicBezTo>
                    <a:pt x="9875" y="4812"/>
                    <a:pt x="10377" y="4537"/>
                    <a:pt x="10677" y="4086"/>
                  </a:cubicBezTo>
                  <a:cubicBezTo>
                    <a:pt x="10741" y="4094"/>
                    <a:pt x="10806" y="4098"/>
                    <a:pt x="10869" y="4098"/>
                  </a:cubicBezTo>
                  <a:cubicBezTo>
                    <a:pt x="11578" y="4098"/>
                    <a:pt x="12240" y="3602"/>
                    <a:pt x="12332" y="2958"/>
                  </a:cubicBezTo>
                  <a:cubicBezTo>
                    <a:pt x="12407" y="2582"/>
                    <a:pt x="12231" y="2156"/>
                    <a:pt x="11880" y="1880"/>
                  </a:cubicBezTo>
                  <a:cubicBezTo>
                    <a:pt x="11685" y="1720"/>
                    <a:pt x="11465" y="1636"/>
                    <a:pt x="11255" y="1636"/>
                  </a:cubicBezTo>
                  <a:cubicBezTo>
                    <a:pt x="11168" y="1636"/>
                    <a:pt x="11084" y="1650"/>
                    <a:pt x="11003" y="1680"/>
                  </a:cubicBezTo>
                  <a:cubicBezTo>
                    <a:pt x="10928" y="928"/>
                    <a:pt x="10301" y="276"/>
                    <a:pt x="9499" y="50"/>
                  </a:cubicBezTo>
                  <a:cubicBezTo>
                    <a:pt x="9370" y="16"/>
                    <a:pt x="9237" y="0"/>
                    <a:pt x="9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799710" y="307122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507463" y="46717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5842200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8965200" y="4211255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883536" y="10835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-67620" y="35193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8" name="Google Shape;798;p27"/>
            <p:cNvGrpSpPr/>
            <p:nvPr/>
          </p:nvGrpSpPr>
          <p:grpSpPr>
            <a:xfrm rot="-3210415">
              <a:off x="-88437" y="1571975"/>
              <a:ext cx="956558" cy="659786"/>
              <a:chOff x="1966925" y="760050"/>
              <a:chExt cx="244400" cy="168575"/>
            </a:xfrm>
          </p:grpSpPr>
          <p:sp>
            <p:nvSpPr>
              <p:cNvPr id="799" name="Google Shape;799;p27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7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7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7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7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7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7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7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7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7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7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7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7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7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7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7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7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7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7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7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7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7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7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7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7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7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0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73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4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4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22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6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"/>
          <p:cNvGrpSpPr/>
          <p:nvPr/>
        </p:nvGrpSpPr>
        <p:grpSpPr>
          <a:xfrm>
            <a:off x="223130" y="103903"/>
            <a:ext cx="8584406" cy="5154150"/>
            <a:chOff x="223130" y="103903"/>
            <a:chExt cx="8584406" cy="5154150"/>
          </a:xfrm>
        </p:grpSpPr>
        <p:sp>
          <p:nvSpPr>
            <p:cNvPr id="47" name="Google Shape;47;p4"/>
            <p:cNvSpPr/>
            <p:nvPr/>
          </p:nvSpPr>
          <p:spPr>
            <a:xfrm>
              <a:off x="6716592" y="460326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552136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8671778" y="268653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6877285" y="108932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223130" y="3509345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6891501" y="2311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51700" y="5038802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899468" y="103907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268500"/>
            <a:ext cx="7704000" cy="33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7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46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38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49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6"/>
          <p:cNvGrpSpPr/>
          <p:nvPr/>
        </p:nvGrpSpPr>
        <p:grpSpPr>
          <a:xfrm>
            <a:off x="8" y="103903"/>
            <a:ext cx="9209759" cy="5222997"/>
            <a:chOff x="-54875" y="103903"/>
            <a:chExt cx="9209759" cy="5222997"/>
          </a:xfrm>
        </p:grpSpPr>
        <p:sp>
          <p:nvSpPr>
            <p:cNvPr id="104" name="Google Shape;104;p6"/>
            <p:cNvSpPr/>
            <p:nvPr/>
          </p:nvSpPr>
          <p:spPr>
            <a:xfrm>
              <a:off x="6342992" y="489136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552136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8732603" y="171793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54875" y="1510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992860" y="4277945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40505" y="3444595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6891501" y="2311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2772650" y="4999502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7"/>
          <p:cNvGrpSpPr/>
          <p:nvPr/>
        </p:nvGrpSpPr>
        <p:grpSpPr>
          <a:xfrm>
            <a:off x="-67620" y="-172281"/>
            <a:ext cx="9267897" cy="4986314"/>
            <a:chOff x="-67620" y="-172281"/>
            <a:chExt cx="9267897" cy="4986314"/>
          </a:xfrm>
        </p:grpSpPr>
        <p:sp>
          <p:nvSpPr>
            <p:cNvPr id="115" name="Google Shape;115;p7"/>
            <p:cNvSpPr/>
            <p:nvPr/>
          </p:nvSpPr>
          <p:spPr>
            <a:xfrm>
              <a:off x="2084726" y="4167949"/>
              <a:ext cx="1252766" cy="503777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2860336" y="2067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8712378" y="229688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4853918" y="-172281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7712426" y="738100"/>
              <a:ext cx="1252766" cy="503663"/>
            </a:xfrm>
            <a:custGeom>
              <a:avLst/>
              <a:gdLst/>
              <a:ahLst/>
              <a:cxnLst/>
              <a:rect l="l" t="t" r="r" b="b"/>
              <a:pathLst>
                <a:path w="12407" h="4988" extrusionOk="0">
                  <a:moveTo>
                    <a:pt x="9102" y="179"/>
                  </a:moveTo>
                  <a:cubicBezTo>
                    <a:pt x="9220" y="179"/>
                    <a:pt x="9337" y="194"/>
                    <a:pt x="9449" y="226"/>
                  </a:cubicBezTo>
                  <a:cubicBezTo>
                    <a:pt x="10226" y="426"/>
                    <a:pt x="10803" y="1078"/>
                    <a:pt x="10828" y="1780"/>
                  </a:cubicBezTo>
                  <a:cubicBezTo>
                    <a:pt x="10828" y="1830"/>
                    <a:pt x="10853" y="1855"/>
                    <a:pt x="10878" y="1855"/>
                  </a:cubicBezTo>
                  <a:cubicBezTo>
                    <a:pt x="10890" y="1868"/>
                    <a:pt x="10903" y="1874"/>
                    <a:pt x="10916" y="1874"/>
                  </a:cubicBezTo>
                  <a:cubicBezTo>
                    <a:pt x="10928" y="1874"/>
                    <a:pt x="10941" y="1868"/>
                    <a:pt x="10953" y="1855"/>
                  </a:cubicBezTo>
                  <a:cubicBezTo>
                    <a:pt x="11037" y="1822"/>
                    <a:pt x="11126" y="1805"/>
                    <a:pt x="11218" y="1805"/>
                  </a:cubicBezTo>
                  <a:cubicBezTo>
                    <a:pt x="11401" y="1805"/>
                    <a:pt x="11596" y="1872"/>
                    <a:pt x="11780" y="2005"/>
                  </a:cubicBezTo>
                  <a:cubicBezTo>
                    <a:pt x="12081" y="2231"/>
                    <a:pt x="12231" y="2607"/>
                    <a:pt x="12181" y="2933"/>
                  </a:cubicBezTo>
                  <a:cubicBezTo>
                    <a:pt x="12069" y="3540"/>
                    <a:pt x="11431" y="3925"/>
                    <a:pt x="10849" y="3925"/>
                  </a:cubicBezTo>
                  <a:cubicBezTo>
                    <a:pt x="10782" y="3925"/>
                    <a:pt x="10716" y="3920"/>
                    <a:pt x="10652" y="3910"/>
                  </a:cubicBezTo>
                  <a:cubicBezTo>
                    <a:pt x="10602" y="3910"/>
                    <a:pt x="10577" y="3935"/>
                    <a:pt x="10552" y="3960"/>
                  </a:cubicBezTo>
                  <a:cubicBezTo>
                    <a:pt x="10301" y="4361"/>
                    <a:pt x="9825" y="4662"/>
                    <a:pt x="9274" y="4712"/>
                  </a:cubicBezTo>
                  <a:cubicBezTo>
                    <a:pt x="9185" y="4725"/>
                    <a:pt x="9097" y="4731"/>
                    <a:pt x="9009" y="4731"/>
                  </a:cubicBezTo>
                  <a:cubicBezTo>
                    <a:pt x="8575" y="4731"/>
                    <a:pt x="8162" y="4578"/>
                    <a:pt x="7870" y="4286"/>
                  </a:cubicBezTo>
                  <a:cubicBezTo>
                    <a:pt x="7845" y="4286"/>
                    <a:pt x="7820" y="4261"/>
                    <a:pt x="7795" y="4261"/>
                  </a:cubicBezTo>
                  <a:cubicBezTo>
                    <a:pt x="7770" y="4261"/>
                    <a:pt x="7745" y="4286"/>
                    <a:pt x="7745" y="4286"/>
                  </a:cubicBezTo>
                  <a:cubicBezTo>
                    <a:pt x="7440" y="4639"/>
                    <a:pt x="6980" y="4815"/>
                    <a:pt x="6490" y="4815"/>
                  </a:cubicBezTo>
                  <a:cubicBezTo>
                    <a:pt x="6457" y="4815"/>
                    <a:pt x="6425" y="4814"/>
                    <a:pt x="6392" y="4812"/>
                  </a:cubicBezTo>
                  <a:cubicBezTo>
                    <a:pt x="5865" y="4787"/>
                    <a:pt x="5389" y="4537"/>
                    <a:pt x="5113" y="4161"/>
                  </a:cubicBezTo>
                  <a:cubicBezTo>
                    <a:pt x="5088" y="4136"/>
                    <a:pt x="5088" y="4136"/>
                    <a:pt x="5063" y="4136"/>
                  </a:cubicBezTo>
                  <a:cubicBezTo>
                    <a:pt x="5038" y="4136"/>
                    <a:pt x="5038" y="4111"/>
                    <a:pt x="5038" y="4111"/>
                  </a:cubicBezTo>
                  <a:cubicBezTo>
                    <a:pt x="5013" y="4111"/>
                    <a:pt x="5013" y="4136"/>
                    <a:pt x="4988" y="4136"/>
                  </a:cubicBezTo>
                  <a:cubicBezTo>
                    <a:pt x="4626" y="4476"/>
                    <a:pt x="4156" y="4654"/>
                    <a:pt x="3639" y="4654"/>
                  </a:cubicBezTo>
                  <a:cubicBezTo>
                    <a:pt x="3547" y="4654"/>
                    <a:pt x="3454" y="4648"/>
                    <a:pt x="3359" y="4637"/>
                  </a:cubicBezTo>
                  <a:cubicBezTo>
                    <a:pt x="2707" y="4537"/>
                    <a:pt x="2181" y="4211"/>
                    <a:pt x="1880" y="3735"/>
                  </a:cubicBezTo>
                  <a:cubicBezTo>
                    <a:pt x="1863" y="3717"/>
                    <a:pt x="1832" y="3699"/>
                    <a:pt x="1807" y="3699"/>
                  </a:cubicBezTo>
                  <a:cubicBezTo>
                    <a:pt x="1797" y="3699"/>
                    <a:pt x="1787" y="3702"/>
                    <a:pt x="1780" y="3710"/>
                  </a:cubicBezTo>
                  <a:cubicBezTo>
                    <a:pt x="1635" y="3794"/>
                    <a:pt x="1472" y="3838"/>
                    <a:pt x="1303" y="3838"/>
                  </a:cubicBezTo>
                  <a:cubicBezTo>
                    <a:pt x="1122" y="3838"/>
                    <a:pt x="934" y="3788"/>
                    <a:pt x="753" y="3685"/>
                  </a:cubicBezTo>
                  <a:cubicBezTo>
                    <a:pt x="402" y="3509"/>
                    <a:pt x="201" y="3183"/>
                    <a:pt x="176" y="2832"/>
                  </a:cubicBezTo>
                  <a:cubicBezTo>
                    <a:pt x="176" y="2507"/>
                    <a:pt x="402" y="2181"/>
                    <a:pt x="727" y="1980"/>
                  </a:cubicBezTo>
                  <a:cubicBezTo>
                    <a:pt x="920" y="1870"/>
                    <a:pt x="1121" y="1813"/>
                    <a:pt x="1312" y="1813"/>
                  </a:cubicBezTo>
                  <a:cubicBezTo>
                    <a:pt x="1469" y="1813"/>
                    <a:pt x="1620" y="1851"/>
                    <a:pt x="1755" y="1930"/>
                  </a:cubicBezTo>
                  <a:lnTo>
                    <a:pt x="1830" y="1930"/>
                  </a:lnTo>
                  <a:cubicBezTo>
                    <a:pt x="1855" y="1930"/>
                    <a:pt x="1880" y="1905"/>
                    <a:pt x="1880" y="1880"/>
                  </a:cubicBezTo>
                  <a:cubicBezTo>
                    <a:pt x="2006" y="1329"/>
                    <a:pt x="2457" y="903"/>
                    <a:pt x="2983" y="752"/>
                  </a:cubicBezTo>
                  <a:cubicBezTo>
                    <a:pt x="3088" y="727"/>
                    <a:pt x="3197" y="715"/>
                    <a:pt x="3305" y="715"/>
                  </a:cubicBezTo>
                  <a:cubicBezTo>
                    <a:pt x="3740" y="715"/>
                    <a:pt x="4181" y="908"/>
                    <a:pt x="4462" y="1228"/>
                  </a:cubicBezTo>
                  <a:cubicBezTo>
                    <a:pt x="4480" y="1246"/>
                    <a:pt x="4497" y="1264"/>
                    <a:pt x="4524" y="1264"/>
                  </a:cubicBezTo>
                  <a:cubicBezTo>
                    <a:pt x="4535" y="1264"/>
                    <a:pt x="4547" y="1261"/>
                    <a:pt x="4562" y="1254"/>
                  </a:cubicBezTo>
                  <a:cubicBezTo>
                    <a:pt x="4587" y="1254"/>
                    <a:pt x="4612" y="1228"/>
                    <a:pt x="4612" y="1203"/>
                  </a:cubicBezTo>
                  <a:cubicBezTo>
                    <a:pt x="4788" y="727"/>
                    <a:pt x="5214" y="351"/>
                    <a:pt x="5715" y="251"/>
                  </a:cubicBezTo>
                  <a:cubicBezTo>
                    <a:pt x="5792" y="238"/>
                    <a:pt x="5870" y="232"/>
                    <a:pt x="5948" y="232"/>
                  </a:cubicBezTo>
                  <a:cubicBezTo>
                    <a:pt x="6484" y="232"/>
                    <a:pt x="7038" y="525"/>
                    <a:pt x="7344" y="1028"/>
                  </a:cubicBezTo>
                  <a:cubicBezTo>
                    <a:pt x="7369" y="1053"/>
                    <a:pt x="7394" y="1053"/>
                    <a:pt x="7419" y="1078"/>
                  </a:cubicBezTo>
                  <a:cubicBezTo>
                    <a:pt x="7444" y="1078"/>
                    <a:pt x="7469" y="1053"/>
                    <a:pt x="7494" y="1028"/>
                  </a:cubicBezTo>
                  <a:cubicBezTo>
                    <a:pt x="7810" y="586"/>
                    <a:pt x="8480" y="179"/>
                    <a:pt x="9102" y="179"/>
                  </a:cubicBezTo>
                  <a:close/>
                  <a:moveTo>
                    <a:pt x="9104" y="0"/>
                  </a:moveTo>
                  <a:cubicBezTo>
                    <a:pt x="8459" y="0"/>
                    <a:pt x="7793" y="371"/>
                    <a:pt x="7419" y="827"/>
                  </a:cubicBezTo>
                  <a:cubicBezTo>
                    <a:pt x="7079" y="360"/>
                    <a:pt x="6523" y="72"/>
                    <a:pt x="5979" y="72"/>
                  </a:cubicBezTo>
                  <a:cubicBezTo>
                    <a:pt x="5882" y="72"/>
                    <a:pt x="5785" y="82"/>
                    <a:pt x="5690" y="101"/>
                  </a:cubicBezTo>
                  <a:cubicBezTo>
                    <a:pt x="5164" y="201"/>
                    <a:pt x="4712" y="552"/>
                    <a:pt x="4512" y="1028"/>
                  </a:cubicBezTo>
                  <a:cubicBezTo>
                    <a:pt x="4188" y="723"/>
                    <a:pt x="3763" y="549"/>
                    <a:pt x="3335" y="549"/>
                  </a:cubicBezTo>
                  <a:cubicBezTo>
                    <a:pt x="3200" y="549"/>
                    <a:pt x="3065" y="566"/>
                    <a:pt x="2933" y="602"/>
                  </a:cubicBezTo>
                  <a:cubicBezTo>
                    <a:pt x="2382" y="727"/>
                    <a:pt x="1905" y="1178"/>
                    <a:pt x="1730" y="1730"/>
                  </a:cubicBezTo>
                  <a:cubicBezTo>
                    <a:pt x="1601" y="1670"/>
                    <a:pt x="1461" y="1642"/>
                    <a:pt x="1317" y="1642"/>
                  </a:cubicBezTo>
                  <a:cubicBezTo>
                    <a:pt x="1096" y="1642"/>
                    <a:pt x="865" y="1709"/>
                    <a:pt x="652" y="1830"/>
                  </a:cubicBezTo>
                  <a:cubicBezTo>
                    <a:pt x="251" y="2056"/>
                    <a:pt x="1" y="2431"/>
                    <a:pt x="26" y="2832"/>
                  </a:cubicBezTo>
                  <a:cubicBezTo>
                    <a:pt x="26" y="3233"/>
                    <a:pt x="276" y="3609"/>
                    <a:pt x="677" y="3835"/>
                  </a:cubicBezTo>
                  <a:cubicBezTo>
                    <a:pt x="878" y="3950"/>
                    <a:pt x="1103" y="4007"/>
                    <a:pt x="1320" y="4007"/>
                  </a:cubicBezTo>
                  <a:cubicBezTo>
                    <a:pt x="1482" y="4007"/>
                    <a:pt x="1640" y="3975"/>
                    <a:pt x="1780" y="3910"/>
                  </a:cubicBezTo>
                  <a:cubicBezTo>
                    <a:pt x="2131" y="4386"/>
                    <a:pt x="2682" y="4712"/>
                    <a:pt x="3334" y="4787"/>
                  </a:cubicBezTo>
                  <a:cubicBezTo>
                    <a:pt x="3451" y="4806"/>
                    <a:pt x="3568" y="4815"/>
                    <a:pt x="3684" y="4815"/>
                  </a:cubicBezTo>
                  <a:cubicBezTo>
                    <a:pt x="4188" y="4815"/>
                    <a:pt x="4671" y="4642"/>
                    <a:pt x="5038" y="4336"/>
                  </a:cubicBezTo>
                  <a:cubicBezTo>
                    <a:pt x="5339" y="4712"/>
                    <a:pt x="5840" y="4963"/>
                    <a:pt x="6392" y="4988"/>
                  </a:cubicBezTo>
                  <a:lnTo>
                    <a:pt x="6492" y="4988"/>
                  </a:lnTo>
                  <a:cubicBezTo>
                    <a:pt x="6993" y="4988"/>
                    <a:pt x="7494" y="4812"/>
                    <a:pt x="7820" y="4487"/>
                  </a:cubicBezTo>
                  <a:cubicBezTo>
                    <a:pt x="8132" y="4757"/>
                    <a:pt x="8565" y="4907"/>
                    <a:pt x="9019" y="4907"/>
                  </a:cubicBezTo>
                  <a:cubicBezTo>
                    <a:pt x="9112" y="4907"/>
                    <a:pt x="9205" y="4900"/>
                    <a:pt x="9299" y="4888"/>
                  </a:cubicBezTo>
                  <a:cubicBezTo>
                    <a:pt x="9875" y="4812"/>
                    <a:pt x="10377" y="4537"/>
                    <a:pt x="10677" y="4086"/>
                  </a:cubicBezTo>
                  <a:cubicBezTo>
                    <a:pt x="10741" y="4094"/>
                    <a:pt x="10806" y="4098"/>
                    <a:pt x="10869" y="4098"/>
                  </a:cubicBezTo>
                  <a:cubicBezTo>
                    <a:pt x="11578" y="4098"/>
                    <a:pt x="12240" y="3602"/>
                    <a:pt x="12332" y="2958"/>
                  </a:cubicBezTo>
                  <a:cubicBezTo>
                    <a:pt x="12407" y="2582"/>
                    <a:pt x="12231" y="2156"/>
                    <a:pt x="11880" y="1880"/>
                  </a:cubicBezTo>
                  <a:cubicBezTo>
                    <a:pt x="11685" y="1720"/>
                    <a:pt x="11465" y="1636"/>
                    <a:pt x="11255" y="1636"/>
                  </a:cubicBezTo>
                  <a:cubicBezTo>
                    <a:pt x="11168" y="1636"/>
                    <a:pt x="11084" y="1650"/>
                    <a:pt x="11003" y="1680"/>
                  </a:cubicBezTo>
                  <a:cubicBezTo>
                    <a:pt x="10928" y="928"/>
                    <a:pt x="10301" y="276"/>
                    <a:pt x="9499" y="50"/>
                  </a:cubicBezTo>
                  <a:cubicBezTo>
                    <a:pt x="9370" y="16"/>
                    <a:pt x="9237" y="0"/>
                    <a:pt x="9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7799710" y="307122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333430" y="21457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07463" y="46717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5761975" y="44524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8965200" y="4211255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883536" y="10835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67620" y="35193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7010955" y="13436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7"/>
          <p:cNvSpPr/>
          <p:nvPr/>
        </p:nvSpPr>
        <p:spPr>
          <a:xfrm>
            <a:off x="720000" y="932250"/>
            <a:ext cx="7704000" cy="327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1281450" y="1413800"/>
            <a:ext cx="4667400" cy="73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subTitle" idx="1"/>
          </p:nvPr>
        </p:nvSpPr>
        <p:spPr>
          <a:xfrm>
            <a:off x="1281450" y="2152000"/>
            <a:ext cx="4667400" cy="15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-67620" y="3"/>
            <a:ext cx="9267897" cy="4818383"/>
            <a:chOff x="-67620" y="3"/>
            <a:chExt cx="9267897" cy="4818383"/>
          </a:xfrm>
        </p:grpSpPr>
        <p:sp>
          <p:nvSpPr>
            <p:cNvPr id="218" name="Google Shape;218;p10"/>
            <p:cNvSpPr/>
            <p:nvPr/>
          </p:nvSpPr>
          <p:spPr>
            <a:xfrm>
              <a:off x="2886411" y="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7883528" y="378345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1100568" y="1813794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7095551" y="2211525"/>
              <a:ext cx="1252766" cy="503663"/>
            </a:xfrm>
            <a:custGeom>
              <a:avLst/>
              <a:gdLst/>
              <a:ahLst/>
              <a:cxnLst/>
              <a:rect l="l" t="t" r="r" b="b"/>
              <a:pathLst>
                <a:path w="12407" h="4988" extrusionOk="0">
                  <a:moveTo>
                    <a:pt x="9102" y="179"/>
                  </a:moveTo>
                  <a:cubicBezTo>
                    <a:pt x="9220" y="179"/>
                    <a:pt x="9337" y="194"/>
                    <a:pt x="9449" y="226"/>
                  </a:cubicBezTo>
                  <a:cubicBezTo>
                    <a:pt x="10226" y="426"/>
                    <a:pt x="10803" y="1078"/>
                    <a:pt x="10828" y="1780"/>
                  </a:cubicBezTo>
                  <a:cubicBezTo>
                    <a:pt x="10828" y="1830"/>
                    <a:pt x="10853" y="1855"/>
                    <a:pt x="10878" y="1855"/>
                  </a:cubicBezTo>
                  <a:cubicBezTo>
                    <a:pt x="10890" y="1868"/>
                    <a:pt x="10903" y="1874"/>
                    <a:pt x="10916" y="1874"/>
                  </a:cubicBezTo>
                  <a:cubicBezTo>
                    <a:pt x="10928" y="1874"/>
                    <a:pt x="10941" y="1868"/>
                    <a:pt x="10953" y="1855"/>
                  </a:cubicBezTo>
                  <a:cubicBezTo>
                    <a:pt x="11037" y="1822"/>
                    <a:pt x="11126" y="1805"/>
                    <a:pt x="11218" y="1805"/>
                  </a:cubicBezTo>
                  <a:cubicBezTo>
                    <a:pt x="11401" y="1805"/>
                    <a:pt x="11596" y="1872"/>
                    <a:pt x="11780" y="2005"/>
                  </a:cubicBezTo>
                  <a:cubicBezTo>
                    <a:pt x="12081" y="2231"/>
                    <a:pt x="12231" y="2607"/>
                    <a:pt x="12181" y="2933"/>
                  </a:cubicBezTo>
                  <a:cubicBezTo>
                    <a:pt x="12069" y="3540"/>
                    <a:pt x="11431" y="3925"/>
                    <a:pt x="10849" y="3925"/>
                  </a:cubicBezTo>
                  <a:cubicBezTo>
                    <a:pt x="10782" y="3925"/>
                    <a:pt x="10716" y="3920"/>
                    <a:pt x="10652" y="3910"/>
                  </a:cubicBezTo>
                  <a:cubicBezTo>
                    <a:pt x="10602" y="3910"/>
                    <a:pt x="10577" y="3935"/>
                    <a:pt x="10552" y="3960"/>
                  </a:cubicBezTo>
                  <a:cubicBezTo>
                    <a:pt x="10301" y="4361"/>
                    <a:pt x="9825" y="4662"/>
                    <a:pt x="9274" y="4712"/>
                  </a:cubicBezTo>
                  <a:cubicBezTo>
                    <a:pt x="9185" y="4725"/>
                    <a:pt x="9097" y="4731"/>
                    <a:pt x="9009" y="4731"/>
                  </a:cubicBezTo>
                  <a:cubicBezTo>
                    <a:pt x="8575" y="4731"/>
                    <a:pt x="8162" y="4578"/>
                    <a:pt x="7870" y="4286"/>
                  </a:cubicBezTo>
                  <a:cubicBezTo>
                    <a:pt x="7845" y="4286"/>
                    <a:pt x="7820" y="4261"/>
                    <a:pt x="7795" y="4261"/>
                  </a:cubicBezTo>
                  <a:cubicBezTo>
                    <a:pt x="7770" y="4261"/>
                    <a:pt x="7745" y="4286"/>
                    <a:pt x="7745" y="4286"/>
                  </a:cubicBezTo>
                  <a:cubicBezTo>
                    <a:pt x="7440" y="4639"/>
                    <a:pt x="6980" y="4815"/>
                    <a:pt x="6490" y="4815"/>
                  </a:cubicBezTo>
                  <a:cubicBezTo>
                    <a:pt x="6457" y="4815"/>
                    <a:pt x="6425" y="4814"/>
                    <a:pt x="6392" y="4812"/>
                  </a:cubicBezTo>
                  <a:cubicBezTo>
                    <a:pt x="5865" y="4787"/>
                    <a:pt x="5389" y="4537"/>
                    <a:pt x="5113" y="4161"/>
                  </a:cubicBezTo>
                  <a:cubicBezTo>
                    <a:pt x="5088" y="4136"/>
                    <a:pt x="5088" y="4136"/>
                    <a:pt x="5063" y="4136"/>
                  </a:cubicBezTo>
                  <a:cubicBezTo>
                    <a:pt x="5038" y="4136"/>
                    <a:pt x="5038" y="4111"/>
                    <a:pt x="5038" y="4111"/>
                  </a:cubicBezTo>
                  <a:cubicBezTo>
                    <a:pt x="5013" y="4111"/>
                    <a:pt x="5013" y="4136"/>
                    <a:pt x="4988" y="4136"/>
                  </a:cubicBezTo>
                  <a:cubicBezTo>
                    <a:pt x="4626" y="4476"/>
                    <a:pt x="4156" y="4654"/>
                    <a:pt x="3639" y="4654"/>
                  </a:cubicBezTo>
                  <a:cubicBezTo>
                    <a:pt x="3547" y="4654"/>
                    <a:pt x="3454" y="4648"/>
                    <a:pt x="3359" y="4637"/>
                  </a:cubicBezTo>
                  <a:cubicBezTo>
                    <a:pt x="2707" y="4537"/>
                    <a:pt x="2181" y="4211"/>
                    <a:pt x="1880" y="3735"/>
                  </a:cubicBezTo>
                  <a:cubicBezTo>
                    <a:pt x="1863" y="3717"/>
                    <a:pt x="1832" y="3699"/>
                    <a:pt x="1807" y="3699"/>
                  </a:cubicBezTo>
                  <a:cubicBezTo>
                    <a:pt x="1797" y="3699"/>
                    <a:pt x="1787" y="3702"/>
                    <a:pt x="1780" y="3710"/>
                  </a:cubicBezTo>
                  <a:cubicBezTo>
                    <a:pt x="1635" y="3794"/>
                    <a:pt x="1472" y="3838"/>
                    <a:pt x="1303" y="3838"/>
                  </a:cubicBezTo>
                  <a:cubicBezTo>
                    <a:pt x="1122" y="3838"/>
                    <a:pt x="934" y="3788"/>
                    <a:pt x="753" y="3685"/>
                  </a:cubicBezTo>
                  <a:cubicBezTo>
                    <a:pt x="402" y="3509"/>
                    <a:pt x="201" y="3183"/>
                    <a:pt x="176" y="2832"/>
                  </a:cubicBezTo>
                  <a:cubicBezTo>
                    <a:pt x="176" y="2507"/>
                    <a:pt x="402" y="2181"/>
                    <a:pt x="727" y="1980"/>
                  </a:cubicBezTo>
                  <a:cubicBezTo>
                    <a:pt x="920" y="1870"/>
                    <a:pt x="1121" y="1813"/>
                    <a:pt x="1312" y="1813"/>
                  </a:cubicBezTo>
                  <a:cubicBezTo>
                    <a:pt x="1469" y="1813"/>
                    <a:pt x="1620" y="1851"/>
                    <a:pt x="1755" y="1930"/>
                  </a:cubicBezTo>
                  <a:lnTo>
                    <a:pt x="1830" y="1930"/>
                  </a:lnTo>
                  <a:cubicBezTo>
                    <a:pt x="1855" y="1930"/>
                    <a:pt x="1880" y="1905"/>
                    <a:pt x="1880" y="1880"/>
                  </a:cubicBezTo>
                  <a:cubicBezTo>
                    <a:pt x="2006" y="1329"/>
                    <a:pt x="2457" y="903"/>
                    <a:pt x="2983" y="752"/>
                  </a:cubicBezTo>
                  <a:cubicBezTo>
                    <a:pt x="3088" y="727"/>
                    <a:pt x="3197" y="715"/>
                    <a:pt x="3305" y="715"/>
                  </a:cubicBezTo>
                  <a:cubicBezTo>
                    <a:pt x="3740" y="715"/>
                    <a:pt x="4181" y="908"/>
                    <a:pt x="4462" y="1228"/>
                  </a:cubicBezTo>
                  <a:cubicBezTo>
                    <a:pt x="4480" y="1246"/>
                    <a:pt x="4497" y="1264"/>
                    <a:pt x="4524" y="1264"/>
                  </a:cubicBezTo>
                  <a:cubicBezTo>
                    <a:pt x="4535" y="1264"/>
                    <a:pt x="4547" y="1261"/>
                    <a:pt x="4562" y="1254"/>
                  </a:cubicBezTo>
                  <a:cubicBezTo>
                    <a:pt x="4587" y="1254"/>
                    <a:pt x="4612" y="1228"/>
                    <a:pt x="4612" y="1203"/>
                  </a:cubicBezTo>
                  <a:cubicBezTo>
                    <a:pt x="4788" y="727"/>
                    <a:pt x="5214" y="351"/>
                    <a:pt x="5715" y="251"/>
                  </a:cubicBezTo>
                  <a:cubicBezTo>
                    <a:pt x="5792" y="238"/>
                    <a:pt x="5870" y="232"/>
                    <a:pt x="5948" y="232"/>
                  </a:cubicBezTo>
                  <a:cubicBezTo>
                    <a:pt x="6484" y="232"/>
                    <a:pt x="7038" y="525"/>
                    <a:pt x="7344" y="1028"/>
                  </a:cubicBezTo>
                  <a:cubicBezTo>
                    <a:pt x="7369" y="1053"/>
                    <a:pt x="7394" y="1053"/>
                    <a:pt x="7419" y="1078"/>
                  </a:cubicBezTo>
                  <a:cubicBezTo>
                    <a:pt x="7444" y="1078"/>
                    <a:pt x="7469" y="1053"/>
                    <a:pt x="7494" y="1028"/>
                  </a:cubicBezTo>
                  <a:cubicBezTo>
                    <a:pt x="7810" y="586"/>
                    <a:pt x="8480" y="179"/>
                    <a:pt x="9102" y="179"/>
                  </a:cubicBezTo>
                  <a:close/>
                  <a:moveTo>
                    <a:pt x="9104" y="0"/>
                  </a:moveTo>
                  <a:cubicBezTo>
                    <a:pt x="8459" y="0"/>
                    <a:pt x="7793" y="371"/>
                    <a:pt x="7419" y="827"/>
                  </a:cubicBezTo>
                  <a:cubicBezTo>
                    <a:pt x="7079" y="360"/>
                    <a:pt x="6523" y="72"/>
                    <a:pt x="5979" y="72"/>
                  </a:cubicBezTo>
                  <a:cubicBezTo>
                    <a:pt x="5882" y="72"/>
                    <a:pt x="5785" y="82"/>
                    <a:pt x="5690" y="101"/>
                  </a:cubicBezTo>
                  <a:cubicBezTo>
                    <a:pt x="5164" y="201"/>
                    <a:pt x="4712" y="552"/>
                    <a:pt x="4512" y="1028"/>
                  </a:cubicBezTo>
                  <a:cubicBezTo>
                    <a:pt x="4188" y="723"/>
                    <a:pt x="3763" y="549"/>
                    <a:pt x="3335" y="549"/>
                  </a:cubicBezTo>
                  <a:cubicBezTo>
                    <a:pt x="3200" y="549"/>
                    <a:pt x="3065" y="566"/>
                    <a:pt x="2933" y="602"/>
                  </a:cubicBezTo>
                  <a:cubicBezTo>
                    <a:pt x="2382" y="727"/>
                    <a:pt x="1905" y="1178"/>
                    <a:pt x="1730" y="1730"/>
                  </a:cubicBezTo>
                  <a:cubicBezTo>
                    <a:pt x="1601" y="1670"/>
                    <a:pt x="1461" y="1642"/>
                    <a:pt x="1317" y="1642"/>
                  </a:cubicBezTo>
                  <a:cubicBezTo>
                    <a:pt x="1096" y="1642"/>
                    <a:pt x="865" y="1709"/>
                    <a:pt x="652" y="1830"/>
                  </a:cubicBezTo>
                  <a:cubicBezTo>
                    <a:pt x="251" y="2056"/>
                    <a:pt x="1" y="2431"/>
                    <a:pt x="26" y="2832"/>
                  </a:cubicBezTo>
                  <a:cubicBezTo>
                    <a:pt x="26" y="3233"/>
                    <a:pt x="276" y="3609"/>
                    <a:pt x="677" y="3835"/>
                  </a:cubicBezTo>
                  <a:cubicBezTo>
                    <a:pt x="878" y="3950"/>
                    <a:pt x="1103" y="4007"/>
                    <a:pt x="1320" y="4007"/>
                  </a:cubicBezTo>
                  <a:cubicBezTo>
                    <a:pt x="1482" y="4007"/>
                    <a:pt x="1640" y="3975"/>
                    <a:pt x="1780" y="3910"/>
                  </a:cubicBezTo>
                  <a:cubicBezTo>
                    <a:pt x="2131" y="4386"/>
                    <a:pt x="2682" y="4712"/>
                    <a:pt x="3334" y="4787"/>
                  </a:cubicBezTo>
                  <a:cubicBezTo>
                    <a:pt x="3451" y="4806"/>
                    <a:pt x="3568" y="4815"/>
                    <a:pt x="3684" y="4815"/>
                  </a:cubicBezTo>
                  <a:cubicBezTo>
                    <a:pt x="4188" y="4815"/>
                    <a:pt x="4671" y="4642"/>
                    <a:pt x="5038" y="4336"/>
                  </a:cubicBezTo>
                  <a:cubicBezTo>
                    <a:pt x="5339" y="4712"/>
                    <a:pt x="5840" y="4963"/>
                    <a:pt x="6392" y="4988"/>
                  </a:cubicBezTo>
                  <a:lnTo>
                    <a:pt x="6492" y="4988"/>
                  </a:lnTo>
                  <a:cubicBezTo>
                    <a:pt x="6993" y="4988"/>
                    <a:pt x="7494" y="4812"/>
                    <a:pt x="7820" y="4487"/>
                  </a:cubicBezTo>
                  <a:cubicBezTo>
                    <a:pt x="8132" y="4757"/>
                    <a:pt x="8565" y="4907"/>
                    <a:pt x="9019" y="4907"/>
                  </a:cubicBezTo>
                  <a:cubicBezTo>
                    <a:pt x="9112" y="4907"/>
                    <a:pt x="9205" y="4900"/>
                    <a:pt x="9299" y="4888"/>
                  </a:cubicBezTo>
                  <a:cubicBezTo>
                    <a:pt x="9875" y="4812"/>
                    <a:pt x="10377" y="4537"/>
                    <a:pt x="10677" y="4086"/>
                  </a:cubicBezTo>
                  <a:cubicBezTo>
                    <a:pt x="10741" y="4094"/>
                    <a:pt x="10806" y="4098"/>
                    <a:pt x="10869" y="4098"/>
                  </a:cubicBezTo>
                  <a:cubicBezTo>
                    <a:pt x="11578" y="4098"/>
                    <a:pt x="12240" y="3602"/>
                    <a:pt x="12332" y="2958"/>
                  </a:cubicBezTo>
                  <a:cubicBezTo>
                    <a:pt x="12407" y="2582"/>
                    <a:pt x="12231" y="2156"/>
                    <a:pt x="11880" y="1880"/>
                  </a:cubicBezTo>
                  <a:cubicBezTo>
                    <a:pt x="11685" y="1720"/>
                    <a:pt x="11465" y="1636"/>
                    <a:pt x="11255" y="1636"/>
                  </a:cubicBezTo>
                  <a:cubicBezTo>
                    <a:pt x="11168" y="1636"/>
                    <a:pt x="11084" y="1650"/>
                    <a:pt x="11003" y="1680"/>
                  </a:cubicBezTo>
                  <a:cubicBezTo>
                    <a:pt x="10928" y="928"/>
                    <a:pt x="10301" y="276"/>
                    <a:pt x="9499" y="50"/>
                  </a:cubicBezTo>
                  <a:cubicBezTo>
                    <a:pt x="9370" y="16"/>
                    <a:pt x="9237" y="0"/>
                    <a:pt x="9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7234960" y="4667357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333430" y="21457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507463" y="46717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1852200" y="3783452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8965200" y="4211255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7883536" y="10835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-67620" y="35193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7010955" y="13436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1"/>
          <p:cNvGrpSpPr/>
          <p:nvPr/>
        </p:nvGrpSpPr>
        <p:grpSpPr>
          <a:xfrm>
            <a:off x="0" y="-243418"/>
            <a:ext cx="9143988" cy="5135601"/>
            <a:chOff x="0" y="-243418"/>
            <a:chExt cx="9143988" cy="5135601"/>
          </a:xfrm>
        </p:grpSpPr>
        <p:sp>
          <p:nvSpPr>
            <p:cNvPr id="234" name="Google Shape;234;p11"/>
            <p:cNvSpPr/>
            <p:nvPr/>
          </p:nvSpPr>
          <p:spPr>
            <a:xfrm>
              <a:off x="986610" y="46886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5747397" y="4385736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3863765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8877858" y="27153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239327" y="682257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5541705" y="686622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2863855" y="4320102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6620023" y="-243418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4629630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1"/>
            <p:cNvGrpSpPr/>
            <p:nvPr/>
          </p:nvGrpSpPr>
          <p:grpSpPr>
            <a:xfrm>
              <a:off x="8111325" y="942997"/>
              <a:ext cx="1032663" cy="712280"/>
              <a:chOff x="1966925" y="760050"/>
              <a:chExt cx="244400" cy="168575"/>
            </a:xfrm>
          </p:grpSpPr>
          <p:sp>
            <p:nvSpPr>
              <p:cNvPr id="244" name="Google Shape;244;p11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" name="Google Shape;270;p11"/>
            <p:cNvSpPr/>
            <p:nvPr/>
          </p:nvSpPr>
          <p:spPr>
            <a:xfrm>
              <a:off x="719995" y="46035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7268040" y="19934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447190" y="2710941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" name="Google Shape;273;p11"/>
            <p:cNvGrpSpPr/>
            <p:nvPr/>
          </p:nvGrpSpPr>
          <p:grpSpPr>
            <a:xfrm>
              <a:off x="0" y="3285497"/>
              <a:ext cx="1032663" cy="712280"/>
              <a:chOff x="1966925" y="760050"/>
              <a:chExt cx="244400" cy="168575"/>
            </a:xfrm>
          </p:grpSpPr>
          <p:sp>
            <p:nvSpPr>
              <p:cNvPr id="274" name="Google Shape;274;p11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0" name="Google Shape;300;p11"/>
          <p:cNvSpPr txBox="1">
            <a:spLocks noGrp="1"/>
          </p:cNvSpPr>
          <p:nvPr>
            <p:ph type="title" hasCustomPrompt="1"/>
          </p:nvPr>
        </p:nvSpPr>
        <p:spPr>
          <a:xfrm>
            <a:off x="2150400" y="1628225"/>
            <a:ext cx="4843200" cy="12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1" name="Google Shape;301;p11"/>
          <p:cNvSpPr txBox="1">
            <a:spLocks noGrp="1"/>
          </p:cNvSpPr>
          <p:nvPr>
            <p:ph type="subTitle" idx="1"/>
          </p:nvPr>
        </p:nvSpPr>
        <p:spPr>
          <a:xfrm>
            <a:off x="2150400" y="2902675"/>
            <a:ext cx="48432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3"/>
          <p:cNvGrpSpPr/>
          <p:nvPr/>
        </p:nvGrpSpPr>
        <p:grpSpPr>
          <a:xfrm>
            <a:off x="-98575" y="-348143"/>
            <a:ext cx="8930934" cy="5606197"/>
            <a:chOff x="-98575" y="-348143"/>
            <a:chExt cx="8930934" cy="5606197"/>
          </a:xfrm>
        </p:grpSpPr>
        <p:sp>
          <p:nvSpPr>
            <p:cNvPr id="305" name="Google Shape;305;p13"/>
            <p:cNvSpPr/>
            <p:nvPr/>
          </p:nvSpPr>
          <p:spPr>
            <a:xfrm>
              <a:off x="6716592" y="4603261"/>
              <a:ext cx="1083100" cy="435540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3552136" y="1039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671778" y="268653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-98575" y="1231205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93660" y="199137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310801" y="468859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851700" y="5038802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7658843" y="-348143"/>
              <a:ext cx="908069" cy="712281"/>
            </a:xfrm>
            <a:custGeom>
              <a:avLst/>
              <a:gdLst/>
              <a:ahLst/>
              <a:cxnLst/>
              <a:rect l="l" t="t" r="r" b="b"/>
              <a:pathLst>
                <a:path w="10402" h="8159" extrusionOk="0">
                  <a:moveTo>
                    <a:pt x="6560" y="1"/>
                  </a:moveTo>
                  <a:cubicBezTo>
                    <a:pt x="5921" y="1"/>
                    <a:pt x="5272" y="298"/>
                    <a:pt x="4812" y="815"/>
                  </a:cubicBezTo>
                  <a:cubicBezTo>
                    <a:pt x="4637" y="539"/>
                    <a:pt x="4336" y="339"/>
                    <a:pt x="3960" y="264"/>
                  </a:cubicBezTo>
                  <a:cubicBezTo>
                    <a:pt x="3838" y="239"/>
                    <a:pt x="3714" y="227"/>
                    <a:pt x="3592" y="227"/>
                  </a:cubicBezTo>
                  <a:cubicBezTo>
                    <a:pt x="3088" y="227"/>
                    <a:pt x="2599" y="432"/>
                    <a:pt x="2256" y="815"/>
                  </a:cubicBezTo>
                  <a:cubicBezTo>
                    <a:pt x="1855" y="1241"/>
                    <a:pt x="1704" y="1868"/>
                    <a:pt x="1830" y="2419"/>
                  </a:cubicBezTo>
                  <a:cubicBezTo>
                    <a:pt x="1789" y="2415"/>
                    <a:pt x="1749" y="2414"/>
                    <a:pt x="1709" y="2414"/>
                  </a:cubicBezTo>
                  <a:cubicBezTo>
                    <a:pt x="1205" y="2414"/>
                    <a:pt x="755" y="2696"/>
                    <a:pt x="476" y="3021"/>
                  </a:cubicBezTo>
                  <a:cubicBezTo>
                    <a:pt x="151" y="3422"/>
                    <a:pt x="0" y="3948"/>
                    <a:pt x="0" y="4549"/>
                  </a:cubicBezTo>
                  <a:cubicBezTo>
                    <a:pt x="0" y="4825"/>
                    <a:pt x="50" y="5051"/>
                    <a:pt x="125" y="5226"/>
                  </a:cubicBezTo>
                  <a:cubicBezTo>
                    <a:pt x="351" y="5828"/>
                    <a:pt x="1028" y="6204"/>
                    <a:pt x="1955" y="6329"/>
                  </a:cubicBezTo>
                  <a:cubicBezTo>
                    <a:pt x="1855" y="6780"/>
                    <a:pt x="2055" y="7256"/>
                    <a:pt x="2506" y="7632"/>
                  </a:cubicBezTo>
                  <a:cubicBezTo>
                    <a:pt x="2857" y="7933"/>
                    <a:pt x="3359" y="8108"/>
                    <a:pt x="3985" y="8158"/>
                  </a:cubicBezTo>
                  <a:lnTo>
                    <a:pt x="4261" y="8158"/>
                  </a:lnTo>
                  <a:cubicBezTo>
                    <a:pt x="4637" y="8158"/>
                    <a:pt x="4963" y="8108"/>
                    <a:pt x="5238" y="7958"/>
                  </a:cubicBezTo>
                  <a:cubicBezTo>
                    <a:pt x="5589" y="7782"/>
                    <a:pt x="5865" y="7457"/>
                    <a:pt x="5940" y="7131"/>
                  </a:cubicBezTo>
                  <a:cubicBezTo>
                    <a:pt x="6299" y="7576"/>
                    <a:pt x="6857" y="7822"/>
                    <a:pt x="7414" y="7822"/>
                  </a:cubicBezTo>
                  <a:cubicBezTo>
                    <a:pt x="7673" y="7822"/>
                    <a:pt x="7932" y="7769"/>
                    <a:pt x="8171" y="7657"/>
                  </a:cubicBezTo>
                  <a:cubicBezTo>
                    <a:pt x="8973" y="7306"/>
                    <a:pt x="9424" y="6354"/>
                    <a:pt x="9198" y="5502"/>
                  </a:cubicBezTo>
                  <a:cubicBezTo>
                    <a:pt x="9424" y="5452"/>
                    <a:pt x="9624" y="5351"/>
                    <a:pt x="9800" y="5176"/>
                  </a:cubicBezTo>
                  <a:cubicBezTo>
                    <a:pt x="9775" y="5126"/>
                    <a:pt x="9750" y="5076"/>
                    <a:pt x="9725" y="5026"/>
                  </a:cubicBezTo>
                  <a:cubicBezTo>
                    <a:pt x="9549" y="5201"/>
                    <a:pt x="9324" y="5326"/>
                    <a:pt x="9098" y="5351"/>
                  </a:cubicBezTo>
                  <a:cubicBezTo>
                    <a:pt x="9073" y="5351"/>
                    <a:pt x="9048" y="5351"/>
                    <a:pt x="9023" y="5376"/>
                  </a:cubicBezTo>
                  <a:cubicBezTo>
                    <a:pt x="8998" y="5402"/>
                    <a:pt x="8998" y="5427"/>
                    <a:pt x="9023" y="5452"/>
                  </a:cubicBezTo>
                  <a:cubicBezTo>
                    <a:pt x="9248" y="6229"/>
                    <a:pt x="8847" y="7181"/>
                    <a:pt x="8120" y="7507"/>
                  </a:cubicBezTo>
                  <a:cubicBezTo>
                    <a:pt x="7906" y="7607"/>
                    <a:pt x="7674" y="7654"/>
                    <a:pt x="7441" y="7654"/>
                  </a:cubicBezTo>
                  <a:cubicBezTo>
                    <a:pt x="6857" y="7654"/>
                    <a:pt x="6270" y="7357"/>
                    <a:pt x="5965" y="6855"/>
                  </a:cubicBezTo>
                  <a:cubicBezTo>
                    <a:pt x="5947" y="6837"/>
                    <a:pt x="5917" y="6820"/>
                    <a:pt x="5892" y="6820"/>
                  </a:cubicBezTo>
                  <a:cubicBezTo>
                    <a:pt x="5882" y="6820"/>
                    <a:pt x="5872" y="6823"/>
                    <a:pt x="5865" y="6830"/>
                  </a:cubicBezTo>
                  <a:cubicBezTo>
                    <a:pt x="5840" y="6830"/>
                    <a:pt x="5815" y="6855"/>
                    <a:pt x="5815" y="6905"/>
                  </a:cubicBezTo>
                  <a:cubicBezTo>
                    <a:pt x="5790" y="7256"/>
                    <a:pt x="5539" y="7607"/>
                    <a:pt x="5163" y="7808"/>
                  </a:cubicBezTo>
                  <a:cubicBezTo>
                    <a:pt x="4925" y="7927"/>
                    <a:pt x="4640" y="7998"/>
                    <a:pt x="4283" y="7998"/>
                  </a:cubicBezTo>
                  <a:cubicBezTo>
                    <a:pt x="4189" y="7998"/>
                    <a:pt x="4090" y="7993"/>
                    <a:pt x="3985" y="7983"/>
                  </a:cubicBezTo>
                  <a:cubicBezTo>
                    <a:pt x="3409" y="7933"/>
                    <a:pt x="2932" y="7782"/>
                    <a:pt x="2607" y="7507"/>
                  </a:cubicBezTo>
                  <a:cubicBezTo>
                    <a:pt x="2281" y="7231"/>
                    <a:pt x="1980" y="6755"/>
                    <a:pt x="2156" y="6279"/>
                  </a:cubicBezTo>
                  <a:cubicBezTo>
                    <a:pt x="2156" y="6254"/>
                    <a:pt x="2156" y="6229"/>
                    <a:pt x="2130" y="6204"/>
                  </a:cubicBezTo>
                  <a:cubicBezTo>
                    <a:pt x="2130" y="6178"/>
                    <a:pt x="2105" y="6153"/>
                    <a:pt x="2080" y="6153"/>
                  </a:cubicBezTo>
                  <a:cubicBezTo>
                    <a:pt x="1629" y="6128"/>
                    <a:pt x="602" y="5953"/>
                    <a:pt x="276" y="5176"/>
                  </a:cubicBezTo>
                  <a:cubicBezTo>
                    <a:pt x="201" y="5000"/>
                    <a:pt x="176" y="4800"/>
                    <a:pt x="176" y="4549"/>
                  </a:cubicBezTo>
                  <a:cubicBezTo>
                    <a:pt x="176" y="3998"/>
                    <a:pt x="326" y="3497"/>
                    <a:pt x="602" y="3146"/>
                  </a:cubicBezTo>
                  <a:cubicBezTo>
                    <a:pt x="877" y="2795"/>
                    <a:pt x="1303" y="2594"/>
                    <a:pt x="1704" y="2594"/>
                  </a:cubicBezTo>
                  <a:cubicBezTo>
                    <a:pt x="1780" y="2594"/>
                    <a:pt x="1855" y="2594"/>
                    <a:pt x="1930" y="2620"/>
                  </a:cubicBezTo>
                  <a:cubicBezTo>
                    <a:pt x="1955" y="2620"/>
                    <a:pt x="1980" y="2620"/>
                    <a:pt x="2005" y="2594"/>
                  </a:cubicBezTo>
                  <a:cubicBezTo>
                    <a:pt x="2030" y="2569"/>
                    <a:pt x="2030" y="2544"/>
                    <a:pt x="2030" y="2494"/>
                  </a:cubicBezTo>
                  <a:cubicBezTo>
                    <a:pt x="1855" y="1968"/>
                    <a:pt x="2005" y="1341"/>
                    <a:pt x="2381" y="915"/>
                  </a:cubicBezTo>
                  <a:cubicBezTo>
                    <a:pt x="2693" y="583"/>
                    <a:pt x="3159" y="388"/>
                    <a:pt x="3637" y="388"/>
                  </a:cubicBezTo>
                  <a:cubicBezTo>
                    <a:pt x="3736" y="388"/>
                    <a:pt x="3836" y="397"/>
                    <a:pt x="3935" y="414"/>
                  </a:cubicBezTo>
                  <a:cubicBezTo>
                    <a:pt x="4211" y="489"/>
                    <a:pt x="4562" y="665"/>
                    <a:pt x="4712" y="990"/>
                  </a:cubicBezTo>
                  <a:cubicBezTo>
                    <a:pt x="4712" y="1041"/>
                    <a:pt x="4737" y="1041"/>
                    <a:pt x="4762" y="1066"/>
                  </a:cubicBezTo>
                  <a:cubicBezTo>
                    <a:pt x="4787" y="1066"/>
                    <a:pt x="4837" y="1041"/>
                    <a:pt x="4837" y="1016"/>
                  </a:cubicBezTo>
                  <a:cubicBezTo>
                    <a:pt x="5271" y="483"/>
                    <a:pt x="5938" y="168"/>
                    <a:pt x="6582" y="168"/>
                  </a:cubicBezTo>
                  <a:cubicBezTo>
                    <a:pt x="6755" y="168"/>
                    <a:pt x="6928" y="191"/>
                    <a:pt x="7093" y="239"/>
                  </a:cubicBezTo>
                  <a:cubicBezTo>
                    <a:pt x="7895" y="489"/>
                    <a:pt x="8496" y="1241"/>
                    <a:pt x="8572" y="2093"/>
                  </a:cubicBezTo>
                  <a:cubicBezTo>
                    <a:pt x="8572" y="2118"/>
                    <a:pt x="8597" y="2143"/>
                    <a:pt x="8622" y="2168"/>
                  </a:cubicBezTo>
                  <a:lnTo>
                    <a:pt x="8697" y="2168"/>
                  </a:lnTo>
                  <a:cubicBezTo>
                    <a:pt x="8811" y="2108"/>
                    <a:pt x="8931" y="2082"/>
                    <a:pt x="9052" y="2082"/>
                  </a:cubicBezTo>
                  <a:cubicBezTo>
                    <a:pt x="9384" y="2082"/>
                    <a:pt x="9716" y="2280"/>
                    <a:pt x="9900" y="2519"/>
                  </a:cubicBezTo>
                  <a:cubicBezTo>
                    <a:pt x="10226" y="2945"/>
                    <a:pt x="10226" y="3497"/>
                    <a:pt x="10201" y="3898"/>
                  </a:cubicBezTo>
                  <a:cubicBezTo>
                    <a:pt x="10151" y="4274"/>
                    <a:pt x="10025" y="4625"/>
                    <a:pt x="9800" y="4900"/>
                  </a:cubicBezTo>
                  <a:cubicBezTo>
                    <a:pt x="9825" y="4975"/>
                    <a:pt x="9850" y="5026"/>
                    <a:pt x="9900" y="5101"/>
                  </a:cubicBezTo>
                  <a:cubicBezTo>
                    <a:pt x="10151" y="4775"/>
                    <a:pt x="10326" y="4324"/>
                    <a:pt x="10351" y="3923"/>
                  </a:cubicBezTo>
                  <a:cubicBezTo>
                    <a:pt x="10401" y="3497"/>
                    <a:pt x="10376" y="2895"/>
                    <a:pt x="10050" y="2419"/>
                  </a:cubicBezTo>
                  <a:cubicBezTo>
                    <a:pt x="9836" y="2127"/>
                    <a:pt x="9456" y="1911"/>
                    <a:pt x="9062" y="1911"/>
                  </a:cubicBezTo>
                  <a:cubicBezTo>
                    <a:pt x="8949" y="1911"/>
                    <a:pt x="8834" y="1929"/>
                    <a:pt x="8722" y="1968"/>
                  </a:cubicBezTo>
                  <a:cubicBezTo>
                    <a:pt x="8622" y="1091"/>
                    <a:pt x="7970" y="339"/>
                    <a:pt x="7143" y="88"/>
                  </a:cubicBezTo>
                  <a:cubicBezTo>
                    <a:pt x="6954" y="29"/>
                    <a:pt x="6757" y="1"/>
                    <a:pt x="6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4318001" y="474988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799695" y="942997"/>
              <a:ext cx="1032663" cy="712280"/>
              <a:chOff x="1966925" y="760050"/>
              <a:chExt cx="244400" cy="168575"/>
            </a:xfrm>
          </p:grpSpPr>
          <p:sp>
            <p:nvSpPr>
              <p:cNvPr id="315" name="Google Shape;315;p13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3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3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3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3"/>
            <p:cNvSpPr/>
            <p:nvPr/>
          </p:nvSpPr>
          <p:spPr>
            <a:xfrm>
              <a:off x="189503" y="3318209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1"/>
          </p:nvPr>
        </p:nvSpPr>
        <p:spPr>
          <a:xfrm>
            <a:off x="719998" y="2801600"/>
            <a:ext cx="2113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subTitle" idx="2"/>
          </p:nvPr>
        </p:nvSpPr>
        <p:spPr>
          <a:xfrm>
            <a:off x="720008" y="3271400"/>
            <a:ext cx="2113200" cy="8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3"/>
          </p:nvPr>
        </p:nvSpPr>
        <p:spPr>
          <a:xfrm>
            <a:off x="3515398" y="2801600"/>
            <a:ext cx="2113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4"/>
          </p:nvPr>
        </p:nvSpPr>
        <p:spPr>
          <a:xfrm>
            <a:off x="3515408" y="3271400"/>
            <a:ext cx="2113200" cy="8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5"/>
          </p:nvPr>
        </p:nvSpPr>
        <p:spPr>
          <a:xfrm>
            <a:off x="6310798" y="2801600"/>
            <a:ext cx="2113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6"/>
          </p:nvPr>
        </p:nvSpPr>
        <p:spPr>
          <a:xfrm>
            <a:off x="6310808" y="3271400"/>
            <a:ext cx="2113200" cy="8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accent4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14"/>
          <p:cNvGrpSpPr/>
          <p:nvPr/>
        </p:nvGrpSpPr>
        <p:grpSpPr>
          <a:xfrm>
            <a:off x="-159814" y="108353"/>
            <a:ext cx="9360091" cy="4886410"/>
            <a:chOff x="-159814" y="108353"/>
            <a:chExt cx="9360091" cy="4886410"/>
          </a:xfrm>
        </p:grpSpPr>
        <p:sp>
          <p:nvSpPr>
            <p:cNvPr id="351" name="Google Shape;351;p14"/>
            <p:cNvSpPr/>
            <p:nvPr/>
          </p:nvSpPr>
          <p:spPr>
            <a:xfrm>
              <a:off x="2615226" y="4490986"/>
              <a:ext cx="1252766" cy="503777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2860336" y="20670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712378" y="2296884"/>
              <a:ext cx="135748" cy="142299"/>
            </a:xfrm>
            <a:custGeom>
              <a:avLst/>
              <a:gdLst/>
              <a:ahLst/>
              <a:cxnLst/>
              <a:rect l="l" t="t" r="r" b="b"/>
              <a:pathLst>
                <a:path w="1555" h="1630" extrusionOk="0">
                  <a:moveTo>
                    <a:pt x="778" y="176"/>
                  </a:moveTo>
                  <a:cubicBezTo>
                    <a:pt x="1104" y="176"/>
                    <a:pt x="1354" y="552"/>
                    <a:pt x="1379" y="903"/>
                  </a:cubicBezTo>
                  <a:cubicBezTo>
                    <a:pt x="1379" y="978"/>
                    <a:pt x="1354" y="1053"/>
                    <a:pt x="1354" y="1103"/>
                  </a:cubicBezTo>
                  <a:cubicBezTo>
                    <a:pt x="1304" y="1254"/>
                    <a:pt x="1204" y="1354"/>
                    <a:pt x="1053" y="1404"/>
                  </a:cubicBezTo>
                  <a:cubicBezTo>
                    <a:pt x="985" y="1432"/>
                    <a:pt x="908" y="1452"/>
                    <a:pt x="829" y="1452"/>
                  </a:cubicBezTo>
                  <a:cubicBezTo>
                    <a:pt x="763" y="1452"/>
                    <a:pt x="695" y="1438"/>
                    <a:pt x="627" y="1404"/>
                  </a:cubicBezTo>
                  <a:cubicBezTo>
                    <a:pt x="427" y="1329"/>
                    <a:pt x="251" y="1128"/>
                    <a:pt x="226" y="903"/>
                  </a:cubicBezTo>
                  <a:cubicBezTo>
                    <a:pt x="176" y="727"/>
                    <a:pt x="251" y="502"/>
                    <a:pt x="402" y="351"/>
                  </a:cubicBezTo>
                  <a:cubicBezTo>
                    <a:pt x="502" y="226"/>
                    <a:pt x="627" y="176"/>
                    <a:pt x="753" y="176"/>
                  </a:cubicBezTo>
                  <a:close/>
                  <a:moveTo>
                    <a:pt x="778" y="1"/>
                  </a:moveTo>
                  <a:cubicBezTo>
                    <a:pt x="577" y="1"/>
                    <a:pt x="402" y="76"/>
                    <a:pt x="251" y="251"/>
                  </a:cubicBezTo>
                  <a:cubicBezTo>
                    <a:pt x="101" y="427"/>
                    <a:pt x="1" y="702"/>
                    <a:pt x="51" y="953"/>
                  </a:cubicBezTo>
                  <a:cubicBezTo>
                    <a:pt x="101" y="1229"/>
                    <a:pt x="302" y="1479"/>
                    <a:pt x="577" y="1580"/>
                  </a:cubicBezTo>
                  <a:cubicBezTo>
                    <a:pt x="652" y="1605"/>
                    <a:pt x="753" y="1630"/>
                    <a:pt x="853" y="1630"/>
                  </a:cubicBezTo>
                  <a:cubicBezTo>
                    <a:pt x="953" y="1630"/>
                    <a:pt x="1053" y="1605"/>
                    <a:pt x="1129" y="1580"/>
                  </a:cubicBezTo>
                  <a:cubicBezTo>
                    <a:pt x="1304" y="1504"/>
                    <a:pt x="1454" y="1354"/>
                    <a:pt x="1505" y="1153"/>
                  </a:cubicBezTo>
                  <a:cubicBezTo>
                    <a:pt x="1530" y="1078"/>
                    <a:pt x="1555" y="1003"/>
                    <a:pt x="1530" y="903"/>
                  </a:cubicBezTo>
                  <a:cubicBezTo>
                    <a:pt x="1530" y="477"/>
                    <a:pt x="1229" y="26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272400" y="348880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7712426" y="738100"/>
              <a:ext cx="1252766" cy="503663"/>
            </a:xfrm>
            <a:custGeom>
              <a:avLst/>
              <a:gdLst/>
              <a:ahLst/>
              <a:cxnLst/>
              <a:rect l="l" t="t" r="r" b="b"/>
              <a:pathLst>
                <a:path w="12407" h="4988" extrusionOk="0">
                  <a:moveTo>
                    <a:pt x="9102" y="179"/>
                  </a:moveTo>
                  <a:cubicBezTo>
                    <a:pt x="9220" y="179"/>
                    <a:pt x="9337" y="194"/>
                    <a:pt x="9449" y="226"/>
                  </a:cubicBezTo>
                  <a:cubicBezTo>
                    <a:pt x="10226" y="426"/>
                    <a:pt x="10803" y="1078"/>
                    <a:pt x="10828" y="1780"/>
                  </a:cubicBezTo>
                  <a:cubicBezTo>
                    <a:pt x="10828" y="1830"/>
                    <a:pt x="10853" y="1855"/>
                    <a:pt x="10878" y="1855"/>
                  </a:cubicBezTo>
                  <a:cubicBezTo>
                    <a:pt x="10890" y="1868"/>
                    <a:pt x="10903" y="1874"/>
                    <a:pt x="10916" y="1874"/>
                  </a:cubicBezTo>
                  <a:cubicBezTo>
                    <a:pt x="10928" y="1874"/>
                    <a:pt x="10941" y="1868"/>
                    <a:pt x="10953" y="1855"/>
                  </a:cubicBezTo>
                  <a:cubicBezTo>
                    <a:pt x="11037" y="1822"/>
                    <a:pt x="11126" y="1805"/>
                    <a:pt x="11218" y="1805"/>
                  </a:cubicBezTo>
                  <a:cubicBezTo>
                    <a:pt x="11401" y="1805"/>
                    <a:pt x="11596" y="1872"/>
                    <a:pt x="11780" y="2005"/>
                  </a:cubicBezTo>
                  <a:cubicBezTo>
                    <a:pt x="12081" y="2231"/>
                    <a:pt x="12231" y="2607"/>
                    <a:pt x="12181" y="2933"/>
                  </a:cubicBezTo>
                  <a:cubicBezTo>
                    <a:pt x="12069" y="3540"/>
                    <a:pt x="11431" y="3925"/>
                    <a:pt x="10849" y="3925"/>
                  </a:cubicBezTo>
                  <a:cubicBezTo>
                    <a:pt x="10782" y="3925"/>
                    <a:pt x="10716" y="3920"/>
                    <a:pt x="10652" y="3910"/>
                  </a:cubicBezTo>
                  <a:cubicBezTo>
                    <a:pt x="10602" y="3910"/>
                    <a:pt x="10577" y="3935"/>
                    <a:pt x="10552" y="3960"/>
                  </a:cubicBezTo>
                  <a:cubicBezTo>
                    <a:pt x="10301" y="4361"/>
                    <a:pt x="9825" y="4662"/>
                    <a:pt x="9274" y="4712"/>
                  </a:cubicBezTo>
                  <a:cubicBezTo>
                    <a:pt x="9185" y="4725"/>
                    <a:pt x="9097" y="4731"/>
                    <a:pt x="9009" y="4731"/>
                  </a:cubicBezTo>
                  <a:cubicBezTo>
                    <a:pt x="8575" y="4731"/>
                    <a:pt x="8162" y="4578"/>
                    <a:pt x="7870" y="4286"/>
                  </a:cubicBezTo>
                  <a:cubicBezTo>
                    <a:pt x="7845" y="4286"/>
                    <a:pt x="7820" y="4261"/>
                    <a:pt x="7795" y="4261"/>
                  </a:cubicBezTo>
                  <a:cubicBezTo>
                    <a:pt x="7770" y="4261"/>
                    <a:pt x="7745" y="4286"/>
                    <a:pt x="7745" y="4286"/>
                  </a:cubicBezTo>
                  <a:cubicBezTo>
                    <a:pt x="7440" y="4639"/>
                    <a:pt x="6980" y="4815"/>
                    <a:pt x="6490" y="4815"/>
                  </a:cubicBezTo>
                  <a:cubicBezTo>
                    <a:pt x="6457" y="4815"/>
                    <a:pt x="6425" y="4814"/>
                    <a:pt x="6392" y="4812"/>
                  </a:cubicBezTo>
                  <a:cubicBezTo>
                    <a:pt x="5865" y="4787"/>
                    <a:pt x="5389" y="4537"/>
                    <a:pt x="5113" y="4161"/>
                  </a:cubicBezTo>
                  <a:cubicBezTo>
                    <a:pt x="5088" y="4136"/>
                    <a:pt x="5088" y="4136"/>
                    <a:pt x="5063" y="4136"/>
                  </a:cubicBezTo>
                  <a:cubicBezTo>
                    <a:pt x="5038" y="4136"/>
                    <a:pt x="5038" y="4111"/>
                    <a:pt x="5038" y="4111"/>
                  </a:cubicBezTo>
                  <a:cubicBezTo>
                    <a:pt x="5013" y="4111"/>
                    <a:pt x="5013" y="4136"/>
                    <a:pt x="4988" y="4136"/>
                  </a:cubicBezTo>
                  <a:cubicBezTo>
                    <a:pt x="4626" y="4476"/>
                    <a:pt x="4156" y="4654"/>
                    <a:pt x="3639" y="4654"/>
                  </a:cubicBezTo>
                  <a:cubicBezTo>
                    <a:pt x="3547" y="4654"/>
                    <a:pt x="3454" y="4648"/>
                    <a:pt x="3359" y="4637"/>
                  </a:cubicBezTo>
                  <a:cubicBezTo>
                    <a:pt x="2707" y="4537"/>
                    <a:pt x="2181" y="4211"/>
                    <a:pt x="1880" y="3735"/>
                  </a:cubicBezTo>
                  <a:cubicBezTo>
                    <a:pt x="1863" y="3717"/>
                    <a:pt x="1832" y="3699"/>
                    <a:pt x="1807" y="3699"/>
                  </a:cubicBezTo>
                  <a:cubicBezTo>
                    <a:pt x="1797" y="3699"/>
                    <a:pt x="1787" y="3702"/>
                    <a:pt x="1780" y="3710"/>
                  </a:cubicBezTo>
                  <a:cubicBezTo>
                    <a:pt x="1635" y="3794"/>
                    <a:pt x="1472" y="3838"/>
                    <a:pt x="1303" y="3838"/>
                  </a:cubicBezTo>
                  <a:cubicBezTo>
                    <a:pt x="1122" y="3838"/>
                    <a:pt x="934" y="3788"/>
                    <a:pt x="753" y="3685"/>
                  </a:cubicBezTo>
                  <a:cubicBezTo>
                    <a:pt x="402" y="3509"/>
                    <a:pt x="201" y="3183"/>
                    <a:pt x="176" y="2832"/>
                  </a:cubicBezTo>
                  <a:cubicBezTo>
                    <a:pt x="176" y="2507"/>
                    <a:pt x="402" y="2181"/>
                    <a:pt x="727" y="1980"/>
                  </a:cubicBezTo>
                  <a:cubicBezTo>
                    <a:pt x="920" y="1870"/>
                    <a:pt x="1121" y="1813"/>
                    <a:pt x="1312" y="1813"/>
                  </a:cubicBezTo>
                  <a:cubicBezTo>
                    <a:pt x="1469" y="1813"/>
                    <a:pt x="1620" y="1851"/>
                    <a:pt x="1755" y="1930"/>
                  </a:cubicBezTo>
                  <a:lnTo>
                    <a:pt x="1830" y="1930"/>
                  </a:lnTo>
                  <a:cubicBezTo>
                    <a:pt x="1855" y="1930"/>
                    <a:pt x="1880" y="1905"/>
                    <a:pt x="1880" y="1880"/>
                  </a:cubicBezTo>
                  <a:cubicBezTo>
                    <a:pt x="2006" y="1329"/>
                    <a:pt x="2457" y="903"/>
                    <a:pt x="2983" y="752"/>
                  </a:cubicBezTo>
                  <a:cubicBezTo>
                    <a:pt x="3088" y="727"/>
                    <a:pt x="3197" y="715"/>
                    <a:pt x="3305" y="715"/>
                  </a:cubicBezTo>
                  <a:cubicBezTo>
                    <a:pt x="3740" y="715"/>
                    <a:pt x="4181" y="908"/>
                    <a:pt x="4462" y="1228"/>
                  </a:cubicBezTo>
                  <a:cubicBezTo>
                    <a:pt x="4480" y="1246"/>
                    <a:pt x="4497" y="1264"/>
                    <a:pt x="4524" y="1264"/>
                  </a:cubicBezTo>
                  <a:cubicBezTo>
                    <a:pt x="4535" y="1264"/>
                    <a:pt x="4547" y="1261"/>
                    <a:pt x="4562" y="1254"/>
                  </a:cubicBezTo>
                  <a:cubicBezTo>
                    <a:pt x="4587" y="1254"/>
                    <a:pt x="4612" y="1228"/>
                    <a:pt x="4612" y="1203"/>
                  </a:cubicBezTo>
                  <a:cubicBezTo>
                    <a:pt x="4788" y="727"/>
                    <a:pt x="5214" y="351"/>
                    <a:pt x="5715" y="251"/>
                  </a:cubicBezTo>
                  <a:cubicBezTo>
                    <a:pt x="5792" y="238"/>
                    <a:pt x="5870" y="232"/>
                    <a:pt x="5948" y="232"/>
                  </a:cubicBezTo>
                  <a:cubicBezTo>
                    <a:pt x="6484" y="232"/>
                    <a:pt x="7038" y="525"/>
                    <a:pt x="7344" y="1028"/>
                  </a:cubicBezTo>
                  <a:cubicBezTo>
                    <a:pt x="7369" y="1053"/>
                    <a:pt x="7394" y="1053"/>
                    <a:pt x="7419" y="1078"/>
                  </a:cubicBezTo>
                  <a:cubicBezTo>
                    <a:pt x="7444" y="1078"/>
                    <a:pt x="7469" y="1053"/>
                    <a:pt x="7494" y="1028"/>
                  </a:cubicBezTo>
                  <a:cubicBezTo>
                    <a:pt x="7810" y="586"/>
                    <a:pt x="8480" y="179"/>
                    <a:pt x="9102" y="179"/>
                  </a:cubicBezTo>
                  <a:close/>
                  <a:moveTo>
                    <a:pt x="9104" y="0"/>
                  </a:moveTo>
                  <a:cubicBezTo>
                    <a:pt x="8459" y="0"/>
                    <a:pt x="7793" y="371"/>
                    <a:pt x="7419" y="827"/>
                  </a:cubicBezTo>
                  <a:cubicBezTo>
                    <a:pt x="7079" y="360"/>
                    <a:pt x="6523" y="72"/>
                    <a:pt x="5979" y="72"/>
                  </a:cubicBezTo>
                  <a:cubicBezTo>
                    <a:pt x="5882" y="72"/>
                    <a:pt x="5785" y="82"/>
                    <a:pt x="5690" y="101"/>
                  </a:cubicBezTo>
                  <a:cubicBezTo>
                    <a:pt x="5164" y="201"/>
                    <a:pt x="4712" y="552"/>
                    <a:pt x="4512" y="1028"/>
                  </a:cubicBezTo>
                  <a:cubicBezTo>
                    <a:pt x="4188" y="723"/>
                    <a:pt x="3763" y="549"/>
                    <a:pt x="3335" y="549"/>
                  </a:cubicBezTo>
                  <a:cubicBezTo>
                    <a:pt x="3200" y="549"/>
                    <a:pt x="3065" y="566"/>
                    <a:pt x="2933" y="602"/>
                  </a:cubicBezTo>
                  <a:cubicBezTo>
                    <a:pt x="2382" y="727"/>
                    <a:pt x="1905" y="1178"/>
                    <a:pt x="1730" y="1730"/>
                  </a:cubicBezTo>
                  <a:cubicBezTo>
                    <a:pt x="1601" y="1670"/>
                    <a:pt x="1461" y="1642"/>
                    <a:pt x="1317" y="1642"/>
                  </a:cubicBezTo>
                  <a:cubicBezTo>
                    <a:pt x="1096" y="1642"/>
                    <a:pt x="865" y="1709"/>
                    <a:pt x="652" y="1830"/>
                  </a:cubicBezTo>
                  <a:cubicBezTo>
                    <a:pt x="251" y="2056"/>
                    <a:pt x="1" y="2431"/>
                    <a:pt x="26" y="2832"/>
                  </a:cubicBezTo>
                  <a:cubicBezTo>
                    <a:pt x="26" y="3233"/>
                    <a:pt x="276" y="3609"/>
                    <a:pt x="677" y="3835"/>
                  </a:cubicBezTo>
                  <a:cubicBezTo>
                    <a:pt x="878" y="3950"/>
                    <a:pt x="1103" y="4007"/>
                    <a:pt x="1320" y="4007"/>
                  </a:cubicBezTo>
                  <a:cubicBezTo>
                    <a:pt x="1482" y="4007"/>
                    <a:pt x="1640" y="3975"/>
                    <a:pt x="1780" y="3910"/>
                  </a:cubicBezTo>
                  <a:cubicBezTo>
                    <a:pt x="2131" y="4386"/>
                    <a:pt x="2682" y="4712"/>
                    <a:pt x="3334" y="4787"/>
                  </a:cubicBezTo>
                  <a:cubicBezTo>
                    <a:pt x="3451" y="4806"/>
                    <a:pt x="3568" y="4815"/>
                    <a:pt x="3684" y="4815"/>
                  </a:cubicBezTo>
                  <a:cubicBezTo>
                    <a:pt x="4188" y="4815"/>
                    <a:pt x="4671" y="4642"/>
                    <a:pt x="5038" y="4336"/>
                  </a:cubicBezTo>
                  <a:cubicBezTo>
                    <a:pt x="5339" y="4712"/>
                    <a:pt x="5840" y="4963"/>
                    <a:pt x="6392" y="4988"/>
                  </a:cubicBezTo>
                  <a:lnTo>
                    <a:pt x="6492" y="4988"/>
                  </a:lnTo>
                  <a:cubicBezTo>
                    <a:pt x="6993" y="4988"/>
                    <a:pt x="7494" y="4812"/>
                    <a:pt x="7820" y="4487"/>
                  </a:cubicBezTo>
                  <a:cubicBezTo>
                    <a:pt x="8132" y="4757"/>
                    <a:pt x="8565" y="4907"/>
                    <a:pt x="9019" y="4907"/>
                  </a:cubicBezTo>
                  <a:cubicBezTo>
                    <a:pt x="9112" y="4907"/>
                    <a:pt x="9205" y="4900"/>
                    <a:pt x="9299" y="4888"/>
                  </a:cubicBezTo>
                  <a:cubicBezTo>
                    <a:pt x="9875" y="4812"/>
                    <a:pt x="10377" y="4537"/>
                    <a:pt x="10677" y="4086"/>
                  </a:cubicBezTo>
                  <a:cubicBezTo>
                    <a:pt x="10741" y="4094"/>
                    <a:pt x="10806" y="4098"/>
                    <a:pt x="10869" y="4098"/>
                  </a:cubicBezTo>
                  <a:cubicBezTo>
                    <a:pt x="11578" y="4098"/>
                    <a:pt x="12240" y="3602"/>
                    <a:pt x="12332" y="2958"/>
                  </a:cubicBezTo>
                  <a:cubicBezTo>
                    <a:pt x="12407" y="2582"/>
                    <a:pt x="12231" y="2156"/>
                    <a:pt x="11880" y="1880"/>
                  </a:cubicBezTo>
                  <a:cubicBezTo>
                    <a:pt x="11685" y="1720"/>
                    <a:pt x="11465" y="1636"/>
                    <a:pt x="11255" y="1636"/>
                  </a:cubicBezTo>
                  <a:cubicBezTo>
                    <a:pt x="11168" y="1636"/>
                    <a:pt x="11084" y="1650"/>
                    <a:pt x="11003" y="1680"/>
                  </a:cubicBezTo>
                  <a:cubicBezTo>
                    <a:pt x="10928" y="928"/>
                    <a:pt x="10301" y="276"/>
                    <a:pt x="9499" y="50"/>
                  </a:cubicBezTo>
                  <a:cubicBezTo>
                    <a:pt x="9370" y="16"/>
                    <a:pt x="9237" y="0"/>
                    <a:pt x="9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799710" y="3071220"/>
              <a:ext cx="162024" cy="151029"/>
            </a:xfrm>
            <a:custGeom>
              <a:avLst/>
              <a:gdLst/>
              <a:ahLst/>
              <a:cxnLst/>
              <a:rect l="l" t="t" r="r" b="b"/>
              <a:pathLst>
                <a:path w="1856" h="1730" extrusionOk="0">
                  <a:moveTo>
                    <a:pt x="853" y="0"/>
                  </a:moveTo>
                  <a:cubicBezTo>
                    <a:pt x="477" y="527"/>
                    <a:pt x="201" y="1103"/>
                    <a:pt x="1" y="1730"/>
                  </a:cubicBezTo>
                  <a:lnTo>
                    <a:pt x="1856" y="1730"/>
                  </a:lnTo>
                  <a:cubicBezTo>
                    <a:pt x="1580" y="1128"/>
                    <a:pt x="1254" y="552"/>
                    <a:pt x="878" y="25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507463" y="4671734"/>
              <a:ext cx="133565" cy="142299"/>
            </a:xfrm>
            <a:custGeom>
              <a:avLst/>
              <a:gdLst/>
              <a:ahLst/>
              <a:cxnLst/>
              <a:rect l="l" t="t" r="r" b="b"/>
              <a:pathLst>
                <a:path w="1530" h="1630" extrusionOk="0">
                  <a:moveTo>
                    <a:pt x="753" y="176"/>
                  </a:moveTo>
                  <a:cubicBezTo>
                    <a:pt x="1104" y="176"/>
                    <a:pt x="1329" y="552"/>
                    <a:pt x="1354" y="903"/>
                  </a:cubicBezTo>
                  <a:cubicBezTo>
                    <a:pt x="1354" y="978"/>
                    <a:pt x="1354" y="1053"/>
                    <a:pt x="1329" y="1103"/>
                  </a:cubicBezTo>
                  <a:cubicBezTo>
                    <a:pt x="1279" y="1254"/>
                    <a:pt x="1179" y="1354"/>
                    <a:pt x="1053" y="1404"/>
                  </a:cubicBezTo>
                  <a:cubicBezTo>
                    <a:pt x="971" y="1432"/>
                    <a:pt x="888" y="1452"/>
                    <a:pt x="810" y="1452"/>
                  </a:cubicBezTo>
                  <a:cubicBezTo>
                    <a:pt x="746" y="1452"/>
                    <a:pt x="684" y="1438"/>
                    <a:pt x="627" y="1404"/>
                  </a:cubicBezTo>
                  <a:cubicBezTo>
                    <a:pt x="402" y="1329"/>
                    <a:pt x="226" y="1128"/>
                    <a:pt x="201" y="903"/>
                  </a:cubicBezTo>
                  <a:cubicBezTo>
                    <a:pt x="176" y="727"/>
                    <a:pt x="226" y="502"/>
                    <a:pt x="377" y="351"/>
                  </a:cubicBezTo>
                  <a:cubicBezTo>
                    <a:pt x="477" y="226"/>
                    <a:pt x="602" y="176"/>
                    <a:pt x="728" y="176"/>
                  </a:cubicBezTo>
                  <a:close/>
                  <a:moveTo>
                    <a:pt x="753" y="1"/>
                  </a:moveTo>
                  <a:cubicBezTo>
                    <a:pt x="552" y="1"/>
                    <a:pt x="377" y="76"/>
                    <a:pt x="251" y="251"/>
                  </a:cubicBezTo>
                  <a:cubicBezTo>
                    <a:pt x="76" y="427"/>
                    <a:pt x="1" y="702"/>
                    <a:pt x="26" y="953"/>
                  </a:cubicBezTo>
                  <a:cubicBezTo>
                    <a:pt x="76" y="1229"/>
                    <a:pt x="277" y="1479"/>
                    <a:pt x="552" y="1580"/>
                  </a:cubicBezTo>
                  <a:cubicBezTo>
                    <a:pt x="652" y="1605"/>
                    <a:pt x="728" y="1630"/>
                    <a:pt x="828" y="1630"/>
                  </a:cubicBezTo>
                  <a:cubicBezTo>
                    <a:pt x="928" y="1630"/>
                    <a:pt x="1028" y="1605"/>
                    <a:pt x="1104" y="1580"/>
                  </a:cubicBezTo>
                  <a:cubicBezTo>
                    <a:pt x="1304" y="1504"/>
                    <a:pt x="1429" y="1354"/>
                    <a:pt x="1480" y="1153"/>
                  </a:cubicBezTo>
                  <a:cubicBezTo>
                    <a:pt x="1505" y="1078"/>
                    <a:pt x="1530" y="1003"/>
                    <a:pt x="1530" y="903"/>
                  </a:cubicBezTo>
                  <a:cubicBezTo>
                    <a:pt x="1505" y="477"/>
                    <a:pt x="1204" y="26"/>
                    <a:pt x="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5842200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965200" y="4211255"/>
              <a:ext cx="235077" cy="222347"/>
            </a:xfrm>
            <a:custGeom>
              <a:avLst/>
              <a:gdLst/>
              <a:ahLst/>
              <a:cxnLst/>
              <a:rect l="l" t="t" r="r" b="b"/>
              <a:pathLst>
                <a:path w="1830" h="1731" extrusionOk="0">
                  <a:moveTo>
                    <a:pt x="852" y="1"/>
                  </a:moveTo>
                  <a:cubicBezTo>
                    <a:pt x="476" y="527"/>
                    <a:pt x="176" y="1129"/>
                    <a:pt x="0" y="1730"/>
                  </a:cubicBezTo>
                  <a:lnTo>
                    <a:pt x="1830" y="1730"/>
                  </a:lnTo>
                  <a:cubicBezTo>
                    <a:pt x="1554" y="1129"/>
                    <a:pt x="1228" y="552"/>
                    <a:pt x="852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7883536" y="108353"/>
              <a:ext cx="161937" cy="151029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0"/>
                  </a:moveTo>
                  <a:cubicBezTo>
                    <a:pt x="476" y="527"/>
                    <a:pt x="201" y="1103"/>
                    <a:pt x="0" y="1730"/>
                  </a:cubicBezTo>
                  <a:lnTo>
                    <a:pt x="1855" y="1730"/>
                  </a:lnTo>
                  <a:cubicBezTo>
                    <a:pt x="1579" y="1128"/>
                    <a:pt x="1253" y="552"/>
                    <a:pt x="877" y="25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-67620" y="3519370"/>
              <a:ext cx="161937" cy="151116"/>
            </a:xfrm>
            <a:custGeom>
              <a:avLst/>
              <a:gdLst/>
              <a:ahLst/>
              <a:cxnLst/>
              <a:rect l="l" t="t" r="r" b="b"/>
              <a:pathLst>
                <a:path w="1855" h="1731" extrusionOk="0">
                  <a:moveTo>
                    <a:pt x="852" y="1"/>
                  </a:moveTo>
                  <a:cubicBezTo>
                    <a:pt x="502" y="527"/>
                    <a:pt x="201" y="1104"/>
                    <a:pt x="0" y="1730"/>
                  </a:cubicBezTo>
                  <a:lnTo>
                    <a:pt x="1855" y="1730"/>
                  </a:lnTo>
                  <a:cubicBezTo>
                    <a:pt x="1579" y="1129"/>
                    <a:pt x="1253" y="552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62;p14"/>
            <p:cNvGrpSpPr/>
            <p:nvPr/>
          </p:nvGrpSpPr>
          <p:grpSpPr>
            <a:xfrm rot="-3210415">
              <a:off x="-88437" y="1571975"/>
              <a:ext cx="956558" cy="659786"/>
              <a:chOff x="1966925" y="760050"/>
              <a:chExt cx="244400" cy="168575"/>
            </a:xfrm>
          </p:grpSpPr>
          <p:sp>
            <p:nvSpPr>
              <p:cNvPr id="363" name="Google Shape;363;p14"/>
              <p:cNvSpPr/>
              <p:nvPr/>
            </p:nvSpPr>
            <p:spPr>
              <a:xfrm>
                <a:off x="1966925" y="763550"/>
                <a:ext cx="50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115" y="1"/>
                    </a:moveTo>
                    <a:cubicBezTo>
                      <a:pt x="103" y="1"/>
                      <a:pt x="89" y="4"/>
                      <a:pt x="76" y="11"/>
                    </a:cubicBezTo>
                    <a:lnTo>
                      <a:pt x="51" y="11"/>
                    </a:lnTo>
                    <a:cubicBezTo>
                      <a:pt x="26" y="11"/>
                      <a:pt x="1" y="61"/>
                      <a:pt x="1" y="111"/>
                    </a:cubicBezTo>
                    <a:cubicBezTo>
                      <a:pt x="26" y="161"/>
                      <a:pt x="51" y="161"/>
                      <a:pt x="101" y="161"/>
                    </a:cubicBezTo>
                    <a:lnTo>
                      <a:pt x="126" y="161"/>
                    </a:lnTo>
                    <a:cubicBezTo>
                      <a:pt x="176" y="161"/>
                      <a:pt x="201" y="111"/>
                      <a:pt x="176" y="61"/>
                    </a:cubicBezTo>
                    <a:cubicBezTo>
                      <a:pt x="176" y="24"/>
                      <a:pt x="149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2033975" y="766075"/>
                <a:ext cx="56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0"/>
                    </a:moveTo>
                    <a:cubicBezTo>
                      <a:pt x="52" y="0"/>
                      <a:pt x="26" y="23"/>
                      <a:pt x="26" y="60"/>
                    </a:cubicBezTo>
                    <a:cubicBezTo>
                      <a:pt x="1" y="110"/>
                      <a:pt x="26" y="160"/>
                      <a:pt x="76" y="160"/>
                    </a:cubicBezTo>
                    <a:lnTo>
                      <a:pt x="101" y="185"/>
                    </a:lnTo>
                    <a:lnTo>
                      <a:pt x="126" y="185"/>
                    </a:lnTo>
                    <a:cubicBezTo>
                      <a:pt x="176" y="185"/>
                      <a:pt x="201" y="160"/>
                      <a:pt x="201" y="110"/>
                    </a:cubicBezTo>
                    <a:cubicBezTo>
                      <a:pt x="226" y="85"/>
                      <a:pt x="201" y="35"/>
                      <a:pt x="151" y="10"/>
                    </a:cubicBezTo>
                    <a:lnTo>
                      <a:pt x="126" y="10"/>
                    </a:lnTo>
                    <a:cubicBezTo>
                      <a:pt x="112" y="3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979475" y="761125"/>
                <a:ext cx="565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53" y="1"/>
                    </a:moveTo>
                    <a:cubicBezTo>
                      <a:pt x="144" y="1"/>
                      <a:pt x="135" y="3"/>
                      <a:pt x="125" y="7"/>
                    </a:cubicBezTo>
                    <a:lnTo>
                      <a:pt x="100" y="7"/>
                    </a:lnTo>
                    <a:cubicBezTo>
                      <a:pt x="50" y="7"/>
                      <a:pt x="0" y="58"/>
                      <a:pt x="25" y="108"/>
                    </a:cubicBezTo>
                    <a:cubicBezTo>
                      <a:pt x="25" y="133"/>
                      <a:pt x="50" y="183"/>
                      <a:pt x="100" y="183"/>
                    </a:cubicBezTo>
                    <a:lnTo>
                      <a:pt x="125" y="183"/>
                    </a:lnTo>
                    <a:lnTo>
                      <a:pt x="150" y="158"/>
                    </a:lnTo>
                    <a:cubicBezTo>
                      <a:pt x="201" y="158"/>
                      <a:pt x="226" y="108"/>
                      <a:pt x="226" y="83"/>
                    </a:cubicBezTo>
                    <a:cubicBezTo>
                      <a:pt x="226" y="42"/>
                      <a:pt x="192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2084725" y="810175"/>
                <a:ext cx="56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1" extrusionOk="0">
                    <a:moveTo>
                      <a:pt x="76" y="0"/>
                    </a:moveTo>
                    <a:cubicBezTo>
                      <a:pt x="26" y="25"/>
                      <a:pt x="1" y="76"/>
                      <a:pt x="26" y="126"/>
                    </a:cubicBezTo>
                    <a:lnTo>
                      <a:pt x="51" y="151"/>
                    </a:lnTo>
                    <a:cubicBezTo>
                      <a:pt x="51" y="176"/>
                      <a:pt x="101" y="201"/>
                      <a:pt x="126" y="201"/>
                    </a:cubicBezTo>
                    <a:lnTo>
                      <a:pt x="151" y="201"/>
                    </a:lnTo>
                    <a:cubicBezTo>
                      <a:pt x="201" y="176"/>
                      <a:pt x="226" y="126"/>
                      <a:pt x="201" y="76"/>
                    </a:cubicBezTo>
                    <a:lnTo>
                      <a:pt x="176" y="50"/>
                    </a:lnTo>
                    <a:cubicBezTo>
                      <a:pt x="151" y="0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2046500" y="77155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91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92"/>
                      <a:pt x="26" y="142"/>
                      <a:pt x="76" y="167"/>
                    </a:cubicBezTo>
                    <a:lnTo>
                      <a:pt x="101" y="167"/>
                    </a:lnTo>
                    <a:cubicBezTo>
                      <a:pt x="101" y="192"/>
                      <a:pt x="126" y="192"/>
                      <a:pt x="126" y="192"/>
                    </a:cubicBezTo>
                    <a:cubicBezTo>
                      <a:pt x="176" y="192"/>
                      <a:pt x="201" y="167"/>
                      <a:pt x="201" y="142"/>
                    </a:cubicBezTo>
                    <a:cubicBezTo>
                      <a:pt x="226" y="92"/>
                      <a:pt x="226" y="42"/>
                      <a:pt x="176" y="16"/>
                    </a:cubicBezTo>
                    <a:lnTo>
                      <a:pt x="151" y="16"/>
                    </a:lnTo>
                    <a:cubicBezTo>
                      <a:pt x="130" y="6"/>
                      <a:pt x="110" y="0"/>
                      <a:pt x="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2058400" y="779050"/>
                <a:ext cx="56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3" extrusionOk="0">
                    <a:moveTo>
                      <a:pt x="91" y="1"/>
                    </a:moveTo>
                    <a:cubicBezTo>
                      <a:pt x="64" y="1"/>
                      <a:pt x="41" y="13"/>
                      <a:pt x="26" y="42"/>
                    </a:cubicBezTo>
                    <a:cubicBezTo>
                      <a:pt x="1" y="67"/>
                      <a:pt x="1" y="143"/>
                      <a:pt x="51" y="168"/>
                    </a:cubicBezTo>
                    <a:lnTo>
                      <a:pt x="76" y="168"/>
                    </a:lnTo>
                    <a:cubicBezTo>
                      <a:pt x="76" y="193"/>
                      <a:pt x="101" y="193"/>
                      <a:pt x="126" y="193"/>
                    </a:cubicBezTo>
                    <a:cubicBezTo>
                      <a:pt x="151" y="193"/>
                      <a:pt x="176" y="168"/>
                      <a:pt x="176" y="168"/>
                    </a:cubicBezTo>
                    <a:cubicBezTo>
                      <a:pt x="227" y="118"/>
                      <a:pt x="201" y="67"/>
                      <a:pt x="176" y="42"/>
                    </a:cubicBezTo>
                    <a:lnTo>
                      <a:pt x="151" y="17"/>
                    </a:lnTo>
                    <a:cubicBezTo>
                      <a:pt x="131" y="7"/>
                      <a:pt x="110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2007025" y="760675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76" y="0"/>
                      <a:pt x="26" y="25"/>
                      <a:pt x="26" y="76"/>
                    </a:cubicBezTo>
                    <a:cubicBezTo>
                      <a:pt x="1" y="126"/>
                      <a:pt x="51" y="151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26"/>
                      <a:pt x="226" y="101"/>
                    </a:cubicBezTo>
                    <a:cubicBezTo>
                      <a:pt x="226" y="50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2020825" y="762550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1"/>
                    </a:moveTo>
                    <a:cubicBezTo>
                      <a:pt x="75" y="1"/>
                      <a:pt x="25" y="26"/>
                      <a:pt x="0" y="76"/>
                    </a:cubicBezTo>
                    <a:cubicBezTo>
                      <a:pt x="0" y="101"/>
                      <a:pt x="25" y="151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1"/>
                    </a:cubicBezTo>
                    <a:cubicBezTo>
                      <a:pt x="226" y="51"/>
                      <a:pt x="176" y="26"/>
                      <a:pt x="1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993875" y="760050"/>
                <a:ext cx="50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6" y="0"/>
                    </a:moveTo>
                    <a:cubicBezTo>
                      <a:pt x="26" y="0"/>
                      <a:pt x="1" y="50"/>
                      <a:pt x="1" y="101"/>
                    </a:cubicBezTo>
                    <a:cubicBezTo>
                      <a:pt x="1" y="126"/>
                      <a:pt x="51" y="176"/>
                      <a:pt x="101" y="176"/>
                    </a:cubicBezTo>
                    <a:cubicBezTo>
                      <a:pt x="151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2068425" y="788150"/>
                <a:ext cx="5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94" y="0"/>
                    </a:moveTo>
                    <a:cubicBezTo>
                      <a:pt x="77" y="0"/>
                      <a:pt x="62" y="8"/>
                      <a:pt x="51" y="29"/>
                    </a:cubicBezTo>
                    <a:cubicBezTo>
                      <a:pt x="1" y="54"/>
                      <a:pt x="1" y="104"/>
                      <a:pt x="51" y="155"/>
                    </a:cubicBezTo>
                    <a:lnTo>
                      <a:pt x="76" y="180"/>
                    </a:lnTo>
                    <a:cubicBezTo>
                      <a:pt x="76" y="180"/>
                      <a:pt x="101" y="205"/>
                      <a:pt x="126" y="205"/>
                    </a:cubicBezTo>
                    <a:cubicBezTo>
                      <a:pt x="151" y="205"/>
                      <a:pt x="176" y="180"/>
                      <a:pt x="176" y="180"/>
                    </a:cubicBezTo>
                    <a:cubicBezTo>
                      <a:pt x="227" y="129"/>
                      <a:pt x="227" y="79"/>
                      <a:pt x="201" y="54"/>
                    </a:cubicBezTo>
                    <a:lnTo>
                      <a:pt x="176" y="29"/>
                    </a:lnTo>
                    <a:cubicBezTo>
                      <a:pt x="147" y="15"/>
                      <a:pt x="119" y="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2077825" y="7984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86" y="1"/>
                    </a:moveTo>
                    <a:cubicBezTo>
                      <a:pt x="68" y="1"/>
                      <a:pt x="47" y="7"/>
                      <a:pt x="26" y="17"/>
                    </a:cubicBezTo>
                    <a:cubicBezTo>
                      <a:pt x="1" y="42"/>
                      <a:pt x="1" y="92"/>
                      <a:pt x="26" y="143"/>
                    </a:cubicBezTo>
                    <a:lnTo>
                      <a:pt x="51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201" y="168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7" y="13"/>
                      <a:pt x="113" y="1"/>
                      <a:pt x="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2090375" y="823325"/>
                <a:ext cx="56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75" y="1"/>
                    </a:moveTo>
                    <a:cubicBezTo>
                      <a:pt x="25" y="1"/>
                      <a:pt x="0" y="76"/>
                      <a:pt x="25" y="101"/>
                    </a:cubicBezTo>
                    <a:cubicBezTo>
                      <a:pt x="25" y="126"/>
                      <a:pt x="50" y="151"/>
                      <a:pt x="75" y="151"/>
                    </a:cubicBezTo>
                    <a:cubicBezTo>
                      <a:pt x="75" y="151"/>
                      <a:pt x="100" y="176"/>
                      <a:pt x="100" y="176"/>
                    </a:cubicBezTo>
                    <a:cubicBezTo>
                      <a:pt x="125" y="176"/>
                      <a:pt x="125" y="151"/>
                      <a:pt x="151" y="151"/>
                    </a:cubicBezTo>
                    <a:cubicBezTo>
                      <a:pt x="201" y="151"/>
                      <a:pt x="226" y="101"/>
                      <a:pt x="201" y="51"/>
                    </a:cubicBezTo>
                    <a:cubicBezTo>
                      <a:pt x="201" y="26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2154900" y="825200"/>
                <a:ext cx="56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7" extrusionOk="0">
                    <a:moveTo>
                      <a:pt x="126" y="1"/>
                    </a:moveTo>
                    <a:cubicBezTo>
                      <a:pt x="101" y="1"/>
                      <a:pt x="51" y="1"/>
                      <a:pt x="26" y="51"/>
                    </a:cubicBezTo>
                    <a:cubicBezTo>
                      <a:pt x="1" y="101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76"/>
                      <a:pt x="201" y="126"/>
                    </a:cubicBezTo>
                    <a:cubicBezTo>
                      <a:pt x="226" y="101"/>
                      <a:pt x="201" y="51"/>
                      <a:pt x="176" y="26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2200025" y="871950"/>
                <a:ext cx="50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6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11"/>
                      <a:pt x="0" y="61"/>
                      <a:pt x="25" y="111"/>
                    </a:cubicBezTo>
                    <a:lnTo>
                      <a:pt x="25" y="136"/>
                    </a:lnTo>
                    <a:cubicBezTo>
                      <a:pt x="50" y="186"/>
                      <a:pt x="75" y="186"/>
                      <a:pt x="100" y="186"/>
                    </a:cubicBezTo>
                    <a:lnTo>
                      <a:pt x="151" y="186"/>
                    </a:lnTo>
                    <a:cubicBezTo>
                      <a:pt x="176" y="186"/>
                      <a:pt x="201" y="136"/>
                      <a:pt x="201" y="86"/>
                    </a:cubicBezTo>
                    <a:lnTo>
                      <a:pt x="176" y="61"/>
                    </a:lnTo>
                    <a:cubicBezTo>
                      <a:pt x="157" y="24"/>
                      <a:pt x="125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2206275" y="897725"/>
                <a:ext cx="44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117" y="0"/>
                    </a:moveTo>
                    <a:cubicBezTo>
                      <a:pt x="111" y="0"/>
                      <a:pt x="106" y="3"/>
                      <a:pt x="101" y="7"/>
                    </a:cubicBezTo>
                    <a:cubicBezTo>
                      <a:pt x="51" y="7"/>
                      <a:pt x="1" y="32"/>
                      <a:pt x="1" y="82"/>
                    </a:cubicBezTo>
                    <a:lnTo>
                      <a:pt x="26" y="107"/>
                    </a:lnTo>
                    <a:cubicBezTo>
                      <a:pt x="26" y="157"/>
                      <a:pt x="51" y="208"/>
                      <a:pt x="101" y="208"/>
                    </a:cubicBezTo>
                    <a:cubicBezTo>
                      <a:pt x="151" y="183"/>
                      <a:pt x="176" y="157"/>
                      <a:pt x="176" y="107"/>
                    </a:cubicBezTo>
                    <a:lnTo>
                      <a:pt x="176" y="82"/>
                    </a:lnTo>
                    <a:cubicBezTo>
                      <a:pt x="176" y="41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2204400" y="884475"/>
                <a:ext cx="44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2" extrusionOk="0">
                    <a:moveTo>
                      <a:pt x="100" y="1"/>
                    </a:moveTo>
                    <a:cubicBezTo>
                      <a:pt x="91" y="1"/>
                      <a:pt x="83" y="4"/>
                      <a:pt x="76" y="11"/>
                    </a:cubicBezTo>
                    <a:cubicBezTo>
                      <a:pt x="26" y="11"/>
                      <a:pt x="1" y="61"/>
                      <a:pt x="1" y="111"/>
                    </a:cubicBezTo>
                    <a:lnTo>
                      <a:pt x="1" y="136"/>
                    </a:lnTo>
                    <a:cubicBezTo>
                      <a:pt x="26" y="186"/>
                      <a:pt x="51" y="211"/>
                      <a:pt x="101" y="211"/>
                    </a:cubicBezTo>
                    <a:cubicBezTo>
                      <a:pt x="151" y="186"/>
                      <a:pt x="176" y="136"/>
                      <a:pt x="176" y="111"/>
                    </a:cubicBezTo>
                    <a:lnTo>
                      <a:pt x="176" y="61"/>
                    </a:lnTo>
                    <a:cubicBezTo>
                      <a:pt x="158" y="24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2166800" y="831700"/>
                <a:ext cx="56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2" extrusionOk="0">
                    <a:moveTo>
                      <a:pt x="86" y="0"/>
                    </a:moveTo>
                    <a:cubicBezTo>
                      <a:pt x="64" y="0"/>
                      <a:pt x="41" y="12"/>
                      <a:pt x="26" y="42"/>
                    </a:cubicBezTo>
                    <a:cubicBezTo>
                      <a:pt x="1" y="67"/>
                      <a:pt x="1" y="117"/>
                      <a:pt x="51" y="142"/>
                    </a:cubicBezTo>
                    <a:lnTo>
                      <a:pt x="76" y="167"/>
                    </a:lnTo>
                    <a:cubicBezTo>
                      <a:pt x="101" y="167"/>
                      <a:pt x="101" y="192"/>
                      <a:pt x="126" y="192"/>
                    </a:cubicBezTo>
                    <a:cubicBezTo>
                      <a:pt x="151" y="192"/>
                      <a:pt x="176" y="167"/>
                      <a:pt x="201" y="142"/>
                    </a:cubicBezTo>
                    <a:cubicBezTo>
                      <a:pt x="226" y="92"/>
                      <a:pt x="201" y="42"/>
                      <a:pt x="176" y="17"/>
                    </a:cubicBezTo>
                    <a:lnTo>
                      <a:pt x="126" y="17"/>
                    </a:lnTo>
                    <a:cubicBezTo>
                      <a:pt x="116" y="6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2194375" y="859875"/>
                <a:ext cx="50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3" extrusionOk="0">
                    <a:moveTo>
                      <a:pt x="91" y="1"/>
                    </a:moveTo>
                    <a:cubicBezTo>
                      <a:pt x="76" y="1"/>
                      <a:pt x="61" y="7"/>
                      <a:pt x="51" y="17"/>
                    </a:cubicBezTo>
                    <a:cubicBezTo>
                      <a:pt x="1" y="42"/>
                      <a:pt x="1" y="93"/>
                      <a:pt x="26" y="143"/>
                    </a:cubicBezTo>
                    <a:lnTo>
                      <a:pt x="26" y="168"/>
                    </a:lnTo>
                    <a:cubicBezTo>
                      <a:pt x="51" y="193"/>
                      <a:pt x="76" y="193"/>
                      <a:pt x="101" y="193"/>
                    </a:cubicBezTo>
                    <a:lnTo>
                      <a:pt x="151" y="193"/>
                    </a:lnTo>
                    <a:cubicBezTo>
                      <a:pt x="176" y="168"/>
                      <a:pt x="201" y="118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2142375" y="8208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26" y="0"/>
                    </a:moveTo>
                    <a:cubicBezTo>
                      <a:pt x="76" y="0"/>
                      <a:pt x="25" y="25"/>
                      <a:pt x="25" y="76"/>
                    </a:cubicBezTo>
                    <a:cubicBezTo>
                      <a:pt x="0" y="101"/>
                      <a:pt x="25" y="151"/>
                      <a:pt x="76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26"/>
                    </a:cubicBezTo>
                    <a:cubicBezTo>
                      <a:pt x="226" y="76"/>
                      <a:pt x="201" y="25"/>
                      <a:pt x="151" y="2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2206275" y="9110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01" y="0"/>
                    </a:moveTo>
                    <a:cubicBezTo>
                      <a:pt x="51" y="0"/>
                      <a:pt x="26" y="26"/>
                      <a:pt x="26" y="76"/>
                    </a:cubicBezTo>
                    <a:lnTo>
                      <a:pt x="26" y="101"/>
                    </a:lnTo>
                    <a:cubicBezTo>
                      <a:pt x="1" y="151"/>
                      <a:pt x="51" y="201"/>
                      <a:pt x="101" y="201"/>
                    </a:cubicBezTo>
                    <a:cubicBezTo>
                      <a:pt x="151" y="201"/>
                      <a:pt x="176" y="151"/>
                      <a:pt x="176" y="126"/>
                    </a:cubicBezTo>
                    <a:lnTo>
                      <a:pt x="201" y="76"/>
                    </a:lnTo>
                    <a:cubicBezTo>
                      <a:pt x="201" y="26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2129225" y="81832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100" y="0"/>
                    </a:moveTo>
                    <a:cubicBezTo>
                      <a:pt x="75" y="0"/>
                      <a:pt x="25" y="25"/>
                      <a:pt x="25" y="75"/>
                    </a:cubicBezTo>
                    <a:cubicBezTo>
                      <a:pt x="0" y="125"/>
                      <a:pt x="50" y="176"/>
                      <a:pt x="100" y="176"/>
                    </a:cubicBezTo>
                    <a:lnTo>
                      <a:pt x="125" y="176"/>
                    </a:lnTo>
                    <a:cubicBezTo>
                      <a:pt x="176" y="176"/>
                      <a:pt x="226" y="151"/>
                      <a:pt x="226" y="100"/>
                    </a:cubicBezTo>
                    <a:cubicBezTo>
                      <a:pt x="226" y="50"/>
                      <a:pt x="201" y="25"/>
                      <a:pt x="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2116050" y="817700"/>
                <a:ext cx="56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6" extrusionOk="0">
                    <a:moveTo>
                      <a:pt x="101" y="0"/>
                    </a:moveTo>
                    <a:cubicBezTo>
                      <a:pt x="51" y="25"/>
                      <a:pt x="1" y="50"/>
                      <a:pt x="1" y="100"/>
                    </a:cubicBezTo>
                    <a:cubicBezTo>
                      <a:pt x="26" y="150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26" y="150"/>
                      <a:pt x="226" y="100"/>
                    </a:cubicBezTo>
                    <a:cubicBezTo>
                      <a:pt x="226" y="50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2186850" y="849175"/>
                <a:ext cx="50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95" extrusionOk="0">
                    <a:moveTo>
                      <a:pt x="98" y="0"/>
                    </a:moveTo>
                    <a:cubicBezTo>
                      <a:pt x="76" y="0"/>
                      <a:pt x="51" y="7"/>
                      <a:pt x="26" y="19"/>
                    </a:cubicBezTo>
                    <a:cubicBezTo>
                      <a:pt x="1" y="44"/>
                      <a:pt x="1" y="94"/>
                      <a:pt x="26" y="145"/>
                    </a:cubicBezTo>
                    <a:lnTo>
                      <a:pt x="51" y="170"/>
                    </a:lnTo>
                    <a:cubicBezTo>
                      <a:pt x="51" y="170"/>
                      <a:pt x="76" y="195"/>
                      <a:pt x="101" y="195"/>
                    </a:cubicBezTo>
                    <a:cubicBezTo>
                      <a:pt x="126" y="195"/>
                      <a:pt x="151" y="195"/>
                      <a:pt x="151" y="170"/>
                    </a:cubicBezTo>
                    <a:cubicBezTo>
                      <a:pt x="201" y="145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9" y="7"/>
                      <a:pt x="120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102900" y="819575"/>
                <a:ext cx="565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6" extrusionOk="0">
                    <a:moveTo>
                      <a:pt x="76" y="0"/>
                    </a:moveTo>
                    <a:cubicBezTo>
                      <a:pt x="25" y="25"/>
                      <a:pt x="0" y="50"/>
                      <a:pt x="0" y="101"/>
                    </a:cubicBezTo>
                    <a:cubicBezTo>
                      <a:pt x="25" y="151"/>
                      <a:pt x="51" y="176"/>
                      <a:pt x="101" y="176"/>
                    </a:cubicBezTo>
                    <a:lnTo>
                      <a:pt x="151" y="176"/>
                    </a:lnTo>
                    <a:cubicBezTo>
                      <a:pt x="201" y="151"/>
                      <a:pt x="226" y="101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2177450" y="83930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9" y="1"/>
                    </a:moveTo>
                    <a:cubicBezTo>
                      <a:pt x="57" y="1"/>
                      <a:pt x="38" y="13"/>
                      <a:pt x="26" y="38"/>
                    </a:cubicBezTo>
                    <a:cubicBezTo>
                      <a:pt x="1" y="63"/>
                      <a:pt x="1" y="114"/>
                      <a:pt x="26" y="164"/>
                    </a:cubicBezTo>
                    <a:lnTo>
                      <a:pt x="51" y="189"/>
                    </a:lnTo>
                    <a:lnTo>
                      <a:pt x="126" y="189"/>
                    </a:lnTo>
                    <a:cubicBezTo>
                      <a:pt x="151" y="189"/>
                      <a:pt x="151" y="189"/>
                      <a:pt x="176" y="164"/>
                    </a:cubicBezTo>
                    <a:cubicBezTo>
                      <a:pt x="201" y="139"/>
                      <a:pt x="201" y="88"/>
                      <a:pt x="176" y="38"/>
                    </a:cubicBezTo>
                    <a:lnTo>
                      <a:pt x="151" y="38"/>
                    </a:lnTo>
                    <a:cubicBezTo>
                      <a:pt x="126" y="13"/>
                      <a:pt x="101" y="1"/>
                      <a:pt x="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2204400" y="92420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26" y="1"/>
                    </a:moveTo>
                    <a:cubicBezTo>
                      <a:pt x="76" y="1"/>
                      <a:pt x="26" y="26"/>
                      <a:pt x="26" y="76"/>
                    </a:cubicBezTo>
                    <a:cubicBezTo>
                      <a:pt x="1" y="126"/>
                      <a:pt x="26" y="176"/>
                      <a:pt x="76" y="176"/>
                    </a:cubicBezTo>
                    <a:lnTo>
                      <a:pt x="101" y="176"/>
                    </a:lnTo>
                    <a:cubicBezTo>
                      <a:pt x="126" y="176"/>
                      <a:pt x="176" y="151"/>
                      <a:pt x="176" y="126"/>
                    </a:cubicBezTo>
                    <a:lnTo>
                      <a:pt x="176" y="101"/>
                    </a:lnTo>
                    <a:cubicBezTo>
                      <a:pt x="201" y="51"/>
                      <a:pt x="151" y="26"/>
                      <a:pt x="1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9" name="Google Shape;389;p14"/>
          <p:cNvSpPr/>
          <p:nvPr/>
        </p:nvSpPr>
        <p:spPr>
          <a:xfrm>
            <a:off x="720000" y="1324500"/>
            <a:ext cx="7704000" cy="327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4"/>
          <p:cNvSpPr txBox="1">
            <a:spLocks noGrp="1"/>
          </p:cNvSpPr>
          <p:nvPr>
            <p:ph type="subTitle" idx="1"/>
          </p:nvPr>
        </p:nvSpPr>
        <p:spPr>
          <a:xfrm>
            <a:off x="2348550" y="1697550"/>
            <a:ext cx="4446900" cy="25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sz="36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●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○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■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●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○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■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●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anjari"/>
              <a:buChar char="○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anjari"/>
              <a:buChar char="■"/>
              <a:defRPr sz="16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5" r:id="rId10"/>
    <p:sldLayoutId id="2147483667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6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8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47"/>
          <p:cNvGrpSpPr/>
          <p:nvPr/>
        </p:nvGrpSpPr>
        <p:grpSpPr>
          <a:xfrm>
            <a:off x="-3" y="185367"/>
            <a:ext cx="2870139" cy="2000588"/>
            <a:chOff x="240672" y="185367"/>
            <a:chExt cx="2870139" cy="2000588"/>
          </a:xfrm>
        </p:grpSpPr>
        <p:sp>
          <p:nvSpPr>
            <p:cNvPr id="1628" name="Google Shape;1628;p47"/>
            <p:cNvSpPr/>
            <p:nvPr/>
          </p:nvSpPr>
          <p:spPr>
            <a:xfrm flipH="1">
              <a:off x="1934902" y="588025"/>
              <a:ext cx="812500" cy="779092"/>
            </a:xfrm>
            <a:custGeom>
              <a:avLst/>
              <a:gdLst/>
              <a:ahLst/>
              <a:cxnLst/>
              <a:rect l="l" t="t" r="r" b="b"/>
              <a:pathLst>
                <a:path w="4988" h="4783" extrusionOk="0">
                  <a:moveTo>
                    <a:pt x="1754" y="456"/>
                  </a:moveTo>
                  <a:cubicBezTo>
                    <a:pt x="1771" y="456"/>
                    <a:pt x="1788" y="457"/>
                    <a:pt x="1805" y="461"/>
                  </a:cubicBezTo>
                  <a:cubicBezTo>
                    <a:pt x="1855" y="461"/>
                    <a:pt x="1880" y="486"/>
                    <a:pt x="1880" y="511"/>
                  </a:cubicBezTo>
                  <a:cubicBezTo>
                    <a:pt x="1880" y="561"/>
                    <a:pt x="1830" y="586"/>
                    <a:pt x="1805" y="586"/>
                  </a:cubicBezTo>
                  <a:cubicBezTo>
                    <a:pt x="1704" y="586"/>
                    <a:pt x="1604" y="611"/>
                    <a:pt x="1529" y="686"/>
                  </a:cubicBezTo>
                  <a:cubicBezTo>
                    <a:pt x="1504" y="711"/>
                    <a:pt x="1504" y="711"/>
                    <a:pt x="1479" y="711"/>
                  </a:cubicBezTo>
                  <a:cubicBezTo>
                    <a:pt x="1454" y="711"/>
                    <a:pt x="1454" y="711"/>
                    <a:pt x="1429" y="686"/>
                  </a:cubicBezTo>
                  <a:cubicBezTo>
                    <a:pt x="1404" y="661"/>
                    <a:pt x="1404" y="636"/>
                    <a:pt x="1429" y="611"/>
                  </a:cubicBezTo>
                  <a:cubicBezTo>
                    <a:pt x="1516" y="524"/>
                    <a:pt x="1641" y="456"/>
                    <a:pt x="1754" y="456"/>
                  </a:cubicBezTo>
                  <a:close/>
                  <a:moveTo>
                    <a:pt x="2434" y="604"/>
                  </a:moveTo>
                  <a:cubicBezTo>
                    <a:pt x="2515" y="604"/>
                    <a:pt x="2586" y="649"/>
                    <a:pt x="2607" y="711"/>
                  </a:cubicBezTo>
                  <a:cubicBezTo>
                    <a:pt x="2657" y="811"/>
                    <a:pt x="2632" y="912"/>
                    <a:pt x="2557" y="962"/>
                  </a:cubicBezTo>
                  <a:cubicBezTo>
                    <a:pt x="2519" y="1018"/>
                    <a:pt x="2453" y="1046"/>
                    <a:pt x="2380" y="1046"/>
                  </a:cubicBezTo>
                  <a:cubicBezTo>
                    <a:pt x="2356" y="1046"/>
                    <a:pt x="2331" y="1043"/>
                    <a:pt x="2306" y="1037"/>
                  </a:cubicBezTo>
                  <a:cubicBezTo>
                    <a:pt x="2256" y="1012"/>
                    <a:pt x="2206" y="987"/>
                    <a:pt x="2181" y="937"/>
                  </a:cubicBezTo>
                  <a:cubicBezTo>
                    <a:pt x="2130" y="887"/>
                    <a:pt x="2156" y="811"/>
                    <a:pt x="2181" y="761"/>
                  </a:cubicBezTo>
                  <a:cubicBezTo>
                    <a:pt x="2231" y="686"/>
                    <a:pt x="2281" y="661"/>
                    <a:pt x="2331" y="636"/>
                  </a:cubicBezTo>
                  <a:lnTo>
                    <a:pt x="2381" y="611"/>
                  </a:lnTo>
                  <a:cubicBezTo>
                    <a:pt x="2399" y="607"/>
                    <a:pt x="2417" y="604"/>
                    <a:pt x="2434" y="604"/>
                  </a:cubicBezTo>
                  <a:close/>
                  <a:moveTo>
                    <a:pt x="476" y="1388"/>
                  </a:moveTo>
                  <a:cubicBezTo>
                    <a:pt x="501" y="1388"/>
                    <a:pt x="526" y="1388"/>
                    <a:pt x="552" y="1413"/>
                  </a:cubicBezTo>
                  <a:cubicBezTo>
                    <a:pt x="577" y="1438"/>
                    <a:pt x="577" y="1488"/>
                    <a:pt x="552" y="1513"/>
                  </a:cubicBezTo>
                  <a:cubicBezTo>
                    <a:pt x="451" y="1563"/>
                    <a:pt x="426" y="1689"/>
                    <a:pt x="451" y="1789"/>
                  </a:cubicBezTo>
                  <a:cubicBezTo>
                    <a:pt x="451" y="1814"/>
                    <a:pt x="451" y="1864"/>
                    <a:pt x="401" y="1864"/>
                  </a:cubicBezTo>
                  <a:cubicBezTo>
                    <a:pt x="376" y="1864"/>
                    <a:pt x="351" y="1864"/>
                    <a:pt x="326" y="1814"/>
                  </a:cubicBezTo>
                  <a:cubicBezTo>
                    <a:pt x="276" y="1664"/>
                    <a:pt x="326" y="1488"/>
                    <a:pt x="476" y="1388"/>
                  </a:cubicBezTo>
                  <a:close/>
                  <a:moveTo>
                    <a:pt x="2160" y="1278"/>
                  </a:moveTo>
                  <a:cubicBezTo>
                    <a:pt x="2167" y="1278"/>
                    <a:pt x="2174" y="1281"/>
                    <a:pt x="2181" y="1288"/>
                  </a:cubicBezTo>
                  <a:cubicBezTo>
                    <a:pt x="2231" y="1288"/>
                    <a:pt x="2256" y="1313"/>
                    <a:pt x="2231" y="1363"/>
                  </a:cubicBezTo>
                  <a:cubicBezTo>
                    <a:pt x="2130" y="1814"/>
                    <a:pt x="1729" y="2190"/>
                    <a:pt x="1253" y="2290"/>
                  </a:cubicBezTo>
                  <a:cubicBezTo>
                    <a:pt x="1203" y="2290"/>
                    <a:pt x="1178" y="2265"/>
                    <a:pt x="1178" y="2240"/>
                  </a:cubicBezTo>
                  <a:cubicBezTo>
                    <a:pt x="1178" y="2190"/>
                    <a:pt x="1203" y="2165"/>
                    <a:pt x="1228" y="2165"/>
                  </a:cubicBezTo>
                  <a:cubicBezTo>
                    <a:pt x="1654" y="2090"/>
                    <a:pt x="2005" y="1739"/>
                    <a:pt x="2105" y="1338"/>
                  </a:cubicBezTo>
                  <a:cubicBezTo>
                    <a:pt x="2124" y="1301"/>
                    <a:pt x="2142" y="1278"/>
                    <a:pt x="2160" y="1278"/>
                  </a:cubicBezTo>
                  <a:close/>
                  <a:moveTo>
                    <a:pt x="2154" y="1"/>
                  </a:moveTo>
                  <a:cubicBezTo>
                    <a:pt x="1176" y="1"/>
                    <a:pt x="266" y="541"/>
                    <a:pt x="25" y="1789"/>
                  </a:cubicBezTo>
                  <a:cubicBezTo>
                    <a:pt x="0" y="1939"/>
                    <a:pt x="0" y="2115"/>
                    <a:pt x="0" y="2265"/>
                  </a:cubicBezTo>
                  <a:cubicBezTo>
                    <a:pt x="50" y="2290"/>
                    <a:pt x="100" y="2315"/>
                    <a:pt x="176" y="2340"/>
                  </a:cubicBezTo>
                  <a:cubicBezTo>
                    <a:pt x="201" y="2340"/>
                    <a:pt x="226" y="2390"/>
                    <a:pt x="201" y="2416"/>
                  </a:cubicBezTo>
                  <a:cubicBezTo>
                    <a:pt x="201" y="2441"/>
                    <a:pt x="176" y="2466"/>
                    <a:pt x="151" y="2466"/>
                  </a:cubicBezTo>
                  <a:lnTo>
                    <a:pt x="125" y="2466"/>
                  </a:lnTo>
                  <a:cubicBezTo>
                    <a:pt x="75" y="2441"/>
                    <a:pt x="50" y="2416"/>
                    <a:pt x="0" y="2416"/>
                  </a:cubicBezTo>
                  <a:cubicBezTo>
                    <a:pt x="25" y="3117"/>
                    <a:pt x="301" y="3819"/>
                    <a:pt x="827" y="4270"/>
                  </a:cubicBezTo>
                  <a:cubicBezTo>
                    <a:pt x="1216" y="4603"/>
                    <a:pt x="1728" y="4783"/>
                    <a:pt x="2231" y="4783"/>
                  </a:cubicBezTo>
                  <a:cubicBezTo>
                    <a:pt x="2635" y="4783"/>
                    <a:pt x="3034" y="4666"/>
                    <a:pt x="3359" y="4421"/>
                  </a:cubicBezTo>
                  <a:lnTo>
                    <a:pt x="3384" y="4421"/>
                  </a:lnTo>
                  <a:cubicBezTo>
                    <a:pt x="3308" y="4370"/>
                    <a:pt x="3233" y="4345"/>
                    <a:pt x="3183" y="4320"/>
                  </a:cubicBezTo>
                  <a:cubicBezTo>
                    <a:pt x="3158" y="4295"/>
                    <a:pt x="3158" y="4245"/>
                    <a:pt x="3158" y="4220"/>
                  </a:cubicBezTo>
                  <a:cubicBezTo>
                    <a:pt x="3183" y="4195"/>
                    <a:pt x="3233" y="4195"/>
                    <a:pt x="3258" y="4195"/>
                  </a:cubicBezTo>
                  <a:cubicBezTo>
                    <a:pt x="3333" y="4245"/>
                    <a:pt x="3409" y="4295"/>
                    <a:pt x="3484" y="4320"/>
                  </a:cubicBezTo>
                  <a:cubicBezTo>
                    <a:pt x="3609" y="4220"/>
                    <a:pt x="3709" y="4095"/>
                    <a:pt x="3810" y="3994"/>
                  </a:cubicBezTo>
                  <a:cubicBezTo>
                    <a:pt x="3760" y="3969"/>
                    <a:pt x="3709" y="3944"/>
                    <a:pt x="3684" y="3894"/>
                  </a:cubicBezTo>
                  <a:cubicBezTo>
                    <a:pt x="3634" y="3869"/>
                    <a:pt x="3634" y="3819"/>
                    <a:pt x="3659" y="3794"/>
                  </a:cubicBezTo>
                  <a:cubicBezTo>
                    <a:pt x="3672" y="3781"/>
                    <a:pt x="3691" y="3775"/>
                    <a:pt x="3709" y="3775"/>
                  </a:cubicBezTo>
                  <a:cubicBezTo>
                    <a:pt x="3728" y="3775"/>
                    <a:pt x="3747" y="3781"/>
                    <a:pt x="3760" y="3794"/>
                  </a:cubicBezTo>
                  <a:cubicBezTo>
                    <a:pt x="3810" y="3844"/>
                    <a:pt x="3860" y="3869"/>
                    <a:pt x="3935" y="3919"/>
                  </a:cubicBezTo>
                  <a:cubicBezTo>
                    <a:pt x="4110" y="3769"/>
                    <a:pt x="4311" y="3644"/>
                    <a:pt x="4461" y="3468"/>
                  </a:cubicBezTo>
                  <a:cubicBezTo>
                    <a:pt x="4912" y="3017"/>
                    <a:pt x="4988" y="2290"/>
                    <a:pt x="4762" y="1689"/>
                  </a:cubicBezTo>
                  <a:cubicBezTo>
                    <a:pt x="4411" y="811"/>
                    <a:pt x="3584" y="235"/>
                    <a:pt x="2732" y="60"/>
                  </a:cubicBezTo>
                  <a:lnTo>
                    <a:pt x="2732" y="60"/>
                  </a:lnTo>
                  <a:cubicBezTo>
                    <a:pt x="2757" y="85"/>
                    <a:pt x="2757" y="135"/>
                    <a:pt x="2782" y="185"/>
                  </a:cubicBezTo>
                  <a:cubicBezTo>
                    <a:pt x="2782" y="210"/>
                    <a:pt x="2757" y="235"/>
                    <a:pt x="2732" y="260"/>
                  </a:cubicBezTo>
                  <a:lnTo>
                    <a:pt x="2707" y="260"/>
                  </a:lnTo>
                  <a:cubicBezTo>
                    <a:pt x="2682" y="260"/>
                    <a:pt x="2657" y="235"/>
                    <a:pt x="2657" y="210"/>
                  </a:cubicBezTo>
                  <a:cubicBezTo>
                    <a:pt x="2632" y="160"/>
                    <a:pt x="2607" y="85"/>
                    <a:pt x="2582" y="35"/>
                  </a:cubicBezTo>
                  <a:cubicBezTo>
                    <a:pt x="2439" y="12"/>
                    <a:pt x="2295" y="1"/>
                    <a:pt x="2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7"/>
            <p:cNvSpPr/>
            <p:nvPr/>
          </p:nvSpPr>
          <p:spPr>
            <a:xfrm flipH="1">
              <a:off x="2710589" y="503812"/>
              <a:ext cx="400223" cy="485894"/>
            </a:xfrm>
            <a:custGeom>
              <a:avLst/>
              <a:gdLst/>
              <a:ahLst/>
              <a:cxnLst/>
              <a:rect l="l" t="t" r="r" b="b"/>
              <a:pathLst>
                <a:path w="2457" h="2983" extrusionOk="0">
                  <a:moveTo>
                    <a:pt x="251" y="125"/>
                  </a:moveTo>
                  <a:cubicBezTo>
                    <a:pt x="276" y="125"/>
                    <a:pt x="301" y="151"/>
                    <a:pt x="326" y="176"/>
                  </a:cubicBezTo>
                  <a:cubicBezTo>
                    <a:pt x="351" y="201"/>
                    <a:pt x="376" y="251"/>
                    <a:pt x="351" y="301"/>
                  </a:cubicBezTo>
                  <a:cubicBezTo>
                    <a:pt x="351" y="326"/>
                    <a:pt x="351" y="326"/>
                    <a:pt x="351" y="351"/>
                  </a:cubicBezTo>
                  <a:cubicBezTo>
                    <a:pt x="326" y="376"/>
                    <a:pt x="301" y="376"/>
                    <a:pt x="301" y="401"/>
                  </a:cubicBezTo>
                  <a:cubicBezTo>
                    <a:pt x="251" y="401"/>
                    <a:pt x="226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6" y="125"/>
                  </a:cubicBezTo>
                  <a:close/>
                  <a:moveTo>
                    <a:pt x="226" y="0"/>
                  </a:moveTo>
                  <a:cubicBezTo>
                    <a:pt x="126" y="0"/>
                    <a:pt x="51" y="100"/>
                    <a:pt x="26" y="201"/>
                  </a:cubicBezTo>
                  <a:cubicBezTo>
                    <a:pt x="1" y="301"/>
                    <a:pt x="51" y="401"/>
                    <a:pt x="126" y="476"/>
                  </a:cubicBezTo>
                  <a:cubicBezTo>
                    <a:pt x="151" y="501"/>
                    <a:pt x="176" y="501"/>
                    <a:pt x="226" y="501"/>
                  </a:cubicBezTo>
                  <a:cubicBezTo>
                    <a:pt x="226" y="526"/>
                    <a:pt x="226" y="526"/>
                    <a:pt x="226" y="526"/>
                  </a:cubicBezTo>
                  <a:cubicBezTo>
                    <a:pt x="452" y="1604"/>
                    <a:pt x="1229" y="2532"/>
                    <a:pt x="2231" y="2933"/>
                  </a:cubicBezTo>
                  <a:cubicBezTo>
                    <a:pt x="2281" y="2933"/>
                    <a:pt x="2306" y="2958"/>
                    <a:pt x="2356" y="2983"/>
                  </a:cubicBezTo>
                  <a:lnTo>
                    <a:pt x="2382" y="2983"/>
                  </a:lnTo>
                  <a:cubicBezTo>
                    <a:pt x="2407" y="2983"/>
                    <a:pt x="2432" y="2958"/>
                    <a:pt x="2432" y="2933"/>
                  </a:cubicBezTo>
                  <a:cubicBezTo>
                    <a:pt x="2457" y="2907"/>
                    <a:pt x="2432" y="2857"/>
                    <a:pt x="2407" y="2857"/>
                  </a:cubicBezTo>
                  <a:cubicBezTo>
                    <a:pt x="2331" y="2832"/>
                    <a:pt x="2281" y="2807"/>
                    <a:pt x="2231" y="2782"/>
                  </a:cubicBezTo>
                  <a:cubicBezTo>
                    <a:pt x="1279" y="2406"/>
                    <a:pt x="552" y="1529"/>
                    <a:pt x="351" y="501"/>
                  </a:cubicBezTo>
                  <a:cubicBezTo>
                    <a:pt x="402" y="476"/>
                    <a:pt x="427" y="451"/>
                    <a:pt x="452" y="426"/>
                  </a:cubicBezTo>
                  <a:cubicBezTo>
                    <a:pt x="477" y="376"/>
                    <a:pt x="477" y="351"/>
                    <a:pt x="502" y="301"/>
                  </a:cubicBezTo>
                  <a:cubicBezTo>
                    <a:pt x="502" y="226"/>
                    <a:pt x="477" y="151"/>
                    <a:pt x="427" y="100"/>
                  </a:cubicBezTo>
                  <a:cubicBezTo>
                    <a:pt x="402" y="50"/>
                    <a:pt x="326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7"/>
            <p:cNvSpPr/>
            <p:nvPr/>
          </p:nvSpPr>
          <p:spPr>
            <a:xfrm flipH="1">
              <a:off x="2294076" y="185367"/>
              <a:ext cx="335067" cy="445172"/>
            </a:xfrm>
            <a:custGeom>
              <a:avLst/>
              <a:gdLst/>
              <a:ahLst/>
              <a:cxnLst/>
              <a:rect l="l" t="t" r="r" b="b"/>
              <a:pathLst>
                <a:path w="2057" h="2733" extrusionOk="0">
                  <a:moveTo>
                    <a:pt x="252" y="126"/>
                  </a:moveTo>
                  <a:cubicBezTo>
                    <a:pt x="277" y="126"/>
                    <a:pt x="302" y="151"/>
                    <a:pt x="327" y="176"/>
                  </a:cubicBezTo>
                  <a:cubicBezTo>
                    <a:pt x="352" y="201"/>
                    <a:pt x="352" y="251"/>
                    <a:pt x="352" y="301"/>
                  </a:cubicBezTo>
                  <a:cubicBezTo>
                    <a:pt x="352" y="326"/>
                    <a:pt x="352" y="351"/>
                    <a:pt x="352" y="351"/>
                  </a:cubicBezTo>
                  <a:cubicBezTo>
                    <a:pt x="327" y="376"/>
                    <a:pt x="302" y="376"/>
                    <a:pt x="302" y="401"/>
                  </a:cubicBezTo>
                  <a:cubicBezTo>
                    <a:pt x="252" y="401"/>
                    <a:pt x="227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7" y="126"/>
                  </a:cubicBezTo>
                  <a:close/>
                  <a:moveTo>
                    <a:pt x="227" y="0"/>
                  </a:moveTo>
                  <a:cubicBezTo>
                    <a:pt x="126" y="25"/>
                    <a:pt x="51" y="101"/>
                    <a:pt x="26" y="201"/>
                  </a:cubicBezTo>
                  <a:cubicBezTo>
                    <a:pt x="1" y="301"/>
                    <a:pt x="26" y="426"/>
                    <a:pt x="126" y="476"/>
                  </a:cubicBezTo>
                  <a:cubicBezTo>
                    <a:pt x="151" y="502"/>
                    <a:pt x="201" y="527"/>
                    <a:pt x="277" y="527"/>
                  </a:cubicBezTo>
                  <a:lnTo>
                    <a:pt x="327" y="527"/>
                  </a:lnTo>
                  <a:cubicBezTo>
                    <a:pt x="377" y="502"/>
                    <a:pt x="402" y="476"/>
                    <a:pt x="427" y="451"/>
                  </a:cubicBezTo>
                  <a:cubicBezTo>
                    <a:pt x="703" y="677"/>
                    <a:pt x="953" y="953"/>
                    <a:pt x="1154" y="1228"/>
                  </a:cubicBezTo>
                  <a:cubicBezTo>
                    <a:pt x="1480" y="1654"/>
                    <a:pt x="1705" y="2080"/>
                    <a:pt x="1856" y="2507"/>
                  </a:cubicBezTo>
                  <a:cubicBezTo>
                    <a:pt x="1881" y="2557"/>
                    <a:pt x="1906" y="2632"/>
                    <a:pt x="1931" y="2682"/>
                  </a:cubicBezTo>
                  <a:cubicBezTo>
                    <a:pt x="1931" y="2707"/>
                    <a:pt x="1956" y="2732"/>
                    <a:pt x="1981" y="2732"/>
                  </a:cubicBezTo>
                  <a:lnTo>
                    <a:pt x="2006" y="2732"/>
                  </a:lnTo>
                  <a:cubicBezTo>
                    <a:pt x="2031" y="2707"/>
                    <a:pt x="2056" y="2682"/>
                    <a:pt x="2056" y="2657"/>
                  </a:cubicBezTo>
                  <a:cubicBezTo>
                    <a:pt x="2031" y="2607"/>
                    <a:pt x="2031" y="2557"/>
                    <a:pt x="2006" y="2532"/>
                  </a:cubicBezTo>
                  <a:cubicBezTo>
                    <a:pt x="1856" y="2080"/>
                    <a:pt x="1605" y="1604"/>
                    <a:pt x="1254" y="1153"/>
                  </a:cubicBezTo>
                  <a:cubicBezTo>
                    <a:pt x="1029" y="852"/>
                    <a:pt x="778" y="577"/>
                    <a:pt x="477" y="326"/>
                  </a:cubicBezTo>
                  <a:cubicBezTo>
                    <a:pt x="477" y="301"/>
                    <a:pt x="477" y="301"/>
                    <a:pt x="477" y="301"/>
                  </a:cubicBezTo>
                  <a:cubicBezTo>
                    <a:pt x="502" y="226"/>
                    <a:pt x="477" y="151"/>
                    <a:pt x="427" y="101"/>
                  </a:cubicBezTo>
                  <a:cubicBezTo>
                    <a:pt x="402" y="50"/>
                    <a:pt x="327" y="0"/>
                    <a:pt x="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7"/>
            <p:cNvSpPr/>
            <p:nvPr/>
          </p:nvSpPr>
          <p:spPr>
            <a:xfrm flipH="1">
              <a:off x="2081829" y="1271177"/>
              <a:ext cx="151163" cy="49192"/>
            </a:xfrm>
            <a:custGeom>
              <a:avLst/>
              <a:gdLst/>
              <a:ahLst/>
              <a:cxnLst/>
              <a:rect l="l" t="t" r="r" b="b"/>
              <a:pathLst>
                <a:path w="928" h="302" extrusionOk="0">
                  <a:moveTo>
                    <a:pt x="100" y="1"/>
                  </a:moveTo>
                  <a:cubicBezTo>
                    <a:pt x="75" y="1"/>
                    <a:pt x="25" y="1"/>
                    <a:pt x="0" y="26"/>
                  </a:cubicBezTo>
                  <a:cubicBezTo>
                    <a:pt x="0" y="51"/>
                    <a:pt x="0" y="101"/>
                    <a:pt x="25" y="126"/>
                  </a:cubicBezTo>
                  <a:cubicBezTo>
                    <a:pt x="75" y="151"/>
                    <a:pt x="150" y="176"/>
                    <a:pt x="226" y="227"/>
                  </a:cubicBezTo>
                  <a:cubicBezTo>
                    <a:pt x="376" y="277"/>
                    <a:pt x="526" y="302"/>
                    <a:pt x="702" y="302"/>
                  </a:cubicBezTo>
                  <a:lnTo>
                    <a:pt x="877" y="302"/>
                  </a:lnTo>
                  <a:cubicBezTo>
                    <a:pt x="902" y="302"/>
                    <a:pt x="927" y="252"/>
                    <a:pt x="927" y="227"/>
                  </a:cubicBezTo>
                  <a:cubicBezTo>
                    <a:pt x="927" y="201"/>
                    <a:pt x="877" y="176"/>
                    <a:pt x="852" y="176"/>
                  </a:cubicBezTo>
                  <a:cubicBezTo>
                    <a:pt x="805" y="183"/>
                    <a:pt x="758" y="186"/>
                    <a:pt x="711" y="186"/>
                  </a:cubicBezTo>
                  <a:cubicBezTo>
                    <a:pt x="583" y="186"/>
                    <a:pt x="454" y="163"/>
                    <a:pt x="326" y="126"/>
                  </a:cubicBezTo>
                  <a:cubicBezTo>
                    <a:pt x="251" y="101"/>
                    <a:pt x="175" y="51"/>
                    <a:pt x="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7"/>
            <p:cNvSpPr/>
            <p:nvPr/>
          </p:nvSpPr>
          <p:spPr>
            <a:xfrm flipH="1">
              <a:off x="2016510" y="1202927"/>
              <a:ext cx="138946" cy="56196"/>
            </a:xfrm>
            <a:custGeom>
              <a:avLst/>
              <a:gdLst/>
              <a:ahLst/>
              <a:cxnLst/>
              <a:rect l="l" t="t" r="r" b="b"/>
              <a:pathLst>
                <a:path w="853" h="345" extrusionOk="0">
                  <a:moveTo>
                    <a:pt x="75" y="0"/>
                  </a:moveTo>
                  <a:cubicBezTo>
                    <a:pt x="57" y="0"/>
                    <a:pt x="38" y="6"/>
                    <a:pt x="25" y="19"/>
                  </a:cubicBezTo>
                  <a:cubicBezTo>
                    <a:pt x="0" y="44"/>
                    <a:pt x="0" y="94"/>
                    <a:pt x="50" y="119"/>
                  </a:cubicBezTo>
                  <a:cubicBezTo>
                    <a:pt x="75" y="169"/>
                    <a:pt x="126" y="194"/>
                    <a:pt x="176" y="219"/>
                  </a:cubicBezTo>
                  <a:cubicBezTo>
                    <a:pt x="326" y="320"/>
                    <a:pt x="501" y="345"/>
                    <a:pt x="652" y="345"/>
                  </a:cubicBezTo>
                  <a:lnTo>
                    <a:pt x="802" y="345"/>
                  </a:lnTo>
                  <a:cubicBezTo>
                    <a:pt x="827" y="345"/>
                    <a:pt x="852" y="295"/>
                    <a:pt x="852" y="270"/>
                  </a:cubicBezTo>
                  <a:cubicBezTo>
                    <a:pt x="852" y="245"/>
                    <a:pt x="802" y="219"/>
                    <a:pt x="777" y="219"/>
                  </a:cubicBezTo>
                  <a:cubicBezTo>
                    <a:pt x="733" y="226"/>
                    <a:pt x="691" y="229"/>
                    <a:pt x="650" y="229"/>
                  </a:cubicBezTo>
                  <a:cubicBezTo>
                    <a:pt x="527" y="229"/>
                    <a:pt x="414" y="201"/>
                    <a:pt x="301" y="144"/>
                  </a:cubicBezTo>
                  <a:cubicBezTo>
                    <a:pt x="226" y="94"/>
                    <a:pt x="176" y="69"/>
                    <a:pt x="126" y="19"/>
                  </a:cubicBezTo>
                  <a:cubicBezTo>
                    <a:pt x="113" y="6"/>
                    <a:pt x="9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7"/>
            <p:cNvSpPr/>
            <p:nvPr/>
          </p:nvSpPr>
          <p:spPr>
            <a:xfrm flipH="1">
              <a:off x="2379920" y="796033"/>
              <a:ext cx="175596" cy="16516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982" y="1"/>
                  </a:moveTo>
                  <a:cubicBezTo>
                    <a:pt x="964" y="1"/>
                    <a:pt x="946" y="24"/>
                    <a:pt x="927" y="61"/>
                  </a:cubicBezTo>
                  <a:cubicBezTo>
                    <a:pt x="827" y="462"/>
                    <a:pt x="476" y="813"/>
                    <a:pt x="50" y="888"/>
                  </a:cubicBezTo>
                  <a:cubicBezTo>
                    <a:pt x="25" y="888"/>
                    <a:pt x="0" y="913"/>
                    <a:pt x="0" y="963"/>
                  </a:cubicBezTo>
                  <a:cubicBezTo>
                    <a:pt x="0" y="988"/>
                    <a:pt x="25" y="1013"/>
                    <a:pt x="75" y="1013"/>
                  </a:cubicBezTo>
                  <a:cubicBezTo>
                    <a:pt x="551" y="913"/>
                    <a:pt x="952" y="537"/>
                    <a:pt x="1053" y="86"/>
                  </a:cubicBezTo>
                  <a:cubicBezTo>
                    <a:pt x="1078" y="36"/>
                    <a:pt x="1053" y="11"/>
                    <a:pt x="1003" y="11"/>
                  </a:cubicBezTo>
                  <a:cubicBezTo>
                    <a:pt x="996" y="4"/>
                    <a:pt x="989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7"/>
            <p:cNvSpPr/>
            <p:nvPr/>
          </p:nvSpPr>
          <p:spPr>
            <a:xfrm flipH="1">
              <a:off x="2653414" y="813951"/>
              <a:ext cx="49193" cy="77860"/>
            </a:xfrm>
            <a:custGeom>
              <a:avLst/>
              <a:gdLst/>
              <a:ahLst/>
              <a:cxnLst/>
              <a:rect l="l" t="t" r="r" b="b"/>
              <a:pathLst>
                <a:path w="302" h="478" extrusionOk="0">
                  <a:moveTo>
                    <a:pt x="201" y="1"/>
                  </a:moveTo>
                  <a:cubicBezTo>
                    <a:pt x="51" y="101"/>
                    <a:pt x="1" y="277"/>
                    <a:pt x="51" y="427"/>
                  </a:cubicBezTo>
                  <a:cubicBezTo>
                    <a:pt x="76" y="477"/>
                    <a:pt x="101" y="477"/>
                    <a:pt x="126" y="477"/>
                  </a:cubicBezTo>
                  <a:cubicBezTo>
                    <a:pt x="176" y="477"/>
                    <a:pt x="176" y="427"/>
                    <a:pt x="176" y="402"/>
                  </a:cubicBezTo>
                  <a:cubicBezTo>
                    <a:pt x="151" y="302"/>
                    <a:pt x="176" y="176"/>
                    <a:pt x="277" y="126"/>
                  </a:cubicBezTo>
                  <a:cubicBezTo>
                    <a:pt x="302" y="101"/>
                    <a:pt x="302" y="51"/>
                    <a:pt x="277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7"/>
            <p:cNvSpPr/>
            <p:nvPr/>
          </p:nvSpPr>
          <p:spPr>
            <a:xfrm flipH="1">
              <a:off x="2441167" y="662139"/>
              <a:ext cx="77699" cy="41862"/>
            </a:xfrm>
            <a:custGeom>
              <a:avLst/>
              <a:gdLst/>
              <a:ahLst/>
              <a:cxnLst/>
              <a:rect l="l" t="t" r="r" b="b"/>
              <a:pathLst>
                <a:path w="477" h="257" extrusionOk="0">
                  <a:moveTo>
                    <a:pt x="351" y="1"/>
                  </a:moveTo>
                  <a:cubicBezTo>
                    <a:pt x="238" y="1"/>
                    <a:pt x="113" y="69"/>
                    <a:pt x="26" y="156"/>
                  </a:cubicBezTo>
                  <a:cubicBezTo>
                    <a:pt x="1" y="181"/>
                    <a:pt x="1" y="206"/>
                    <a:pt x="26" y="231"/>
                  </a:cubicBezTo>
                  <a:cubicBezTo>
                    <a:pt x="51" y="256"/>
                    <a:pt x="51" y="256"/>
                    <a:pt x="76" y="256"/>
                  </a:cubicBezTo>
                  <a:cubicBezTo>
                    <a:pt x="101" y="256"/>
                    <a:pt x="101" y="256"/>
                    <a:pt x="126" y="231"/>
                  </a:cubicBezTo>
                  <a:cubicBezTo>
                    <a:pt x="201" y="156"/>
                    <a:pt x="301" y="131"/>
                    <a:pt x="402" y="131"/>
                  </a:cubicBezTo>
                  <a:cubicBezTo>
                    <a:pt x="427" y="131"/>
                    <a:pt x="477" y="106"/>
                    <a:pt x="477" y="56"/>
                  </a:cubicBezTo>
                  <a:cubicBezTo>
                    <a:pt x="477" y="31"/>
                    <a:pt x="452" y="6"/>
                    <a:pt x="402" y="6"/>
                  </a:cubicBezTo>
                  <a:cubicBezTo>
                    <a:pt x="385" y="2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7"/>
            <p:cNvSpPr/>
            <p:nvPr/>
          </p:nvSpPr>
          <p:spPr>
            <a:xfrm flipH="1">
              <a:off x="2314601" y="686410"/>
              <a:ext cx="85844" cy="72159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37" name="Google Shape;1637;p47"/>
            <p:cNvGrpSpPr/>
            <p:nvPr/>
          </p:nvGrpSpPr>
          <p:grpSpPr>
            <a:xfrm flipH="1">
              <a:off x="240672" y="1087602"/>
              <a:ext cx="1592259" cy="1098352"/>
              <a:chOff x="6759608" y="802086"/>
              <a:chExt cx="1238053" cy="854018"/>
            </a:xfrm>
          </p:grpSpPr>
          <p:sp>
            <p:nvSpPr>
              <p:cNvPr id="1638" name="Google Shape;1638;p47"/>
              <p:cNvSpPr/>
              <p:nvPr/>
            </p:nvSpPr>
            <p:spPr>
              <a:xfrm>
                <a:off x="7826170" y="1202814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97" y="0"/>
                    </a:moveTo>
                    <a:cubicBezTo>
                      <a:pt x="75" y="0"/>
                      <a:pt x="50" y="7"/>
                      <a:pt x="25" y="19"/>
                    </a:cubicBezTo>
                    <a:cubicBezTo>
                      <a:pt x="0" y="69"/>
                      <a:pt x="0" y="119"/>
                      <a:pt x="50" y="144"/>
                    </a:cubicBezTo>
                    <a:lnTo>
                      <a:pt x="75" y="169"/>
                    </a:lnTo>
                    <a:cubicBezTo>
                      <a:pt x="75" y="195"/>
                      <a:pt x="101" y="195"/>
                      <a:pt x="126" y="195"/>
                    </a:cubicBezTo>
                    <a:cubicBezTo>
                      <a:pt x="151" y="195"/>
                      <a:pt x="176" y="195"/>
                      <a:pt x="201" y="169"/>
                    </a:cubicBezTo>
                    <a:cubicBezTo>
                      <a:pt x="226" y="119"/>
                      <a:pt x="226" y="69"/>
                      <a:pt x="176" y="44"/>
                    </a:cubicBezTo>
                    <a:lnTo>
                      <a:pt x="151" y="19"/>
                    </a:lnTo>
                    <a:cubicBezTo>
                      <a:pt x="138" y="7"/>
                      <a:pt x="119" y="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7"/>
              <p:cNvSpPr/>
              <p:nvPr/>
            </p:nvSpPr>
            <p:spPr>
              <a:xfrm>
                <a:off x="7873792" y="1250689"/>
                <a:ext cx="25458" cy="2444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3" extrusionOk="0">
                    <a:moveTo>
                      <a:pt x="91" y="1"/>
                    </a:moveTo>
                    <a:cubicBezTo>
                      <a:pt x="75" y="1"/>
                      <a:pt x="61" y="7"/>
                      <a:pt x="50" y="17"/>
                    </a:cubicBezTo>
                    <a:cubicBezTo>
                      <a:pt x="0" y="42"/>
                      <a:pt x="0" y="117"/>
                      <a:pt x="25" y="142"/>
                    </a:cubicBezTo>
                    <a:lnTo>
                      <a:pt x="50" y="167"/>
                    </a:lnTo>
                    <a:cubicBezTo>
                      <a:pt x="75" y="192"/>
                      <a:pt x="100" y="192"/>
                      <a:pt x="126" y="192"/>
                    </a:cubicBezTo>
                    <a:lnTo>
                      <a:pt x="176" y="192"/>
                    </a:lnTo>
                    <a:cubicBezTo>
                      <a:pt x="201" y="142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7"/>
              <p:cNvSpPr/>
              <p:nvPr/>
            </p:nvSpPr>
            <p:spPr>
              <a:xfrm>
                <a:off x="7975370" y="1563900"/>
                <a:ext cx="22291" cy="2545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1" extrusionOk="0">
                    <a:moveTo>
                      <a:pt x="100" y="0"/>
                    </a:moveTo>
                    <a:cubicBezTo>
                      <a:pt x="50" y="0"/>
                      <a:pt x="0" y="50"/>
                      <a:pt x="0" y="75"/>
                    </a:cubicBezTo>
                    <a:lnTo>
                      <a:pt x="0" y="126"/>
                    </a:lnTo>
                    <a:cubicBezTo>
                      <a:pt x="0" y="176"/>
                      <a:pt x="25" y="201"/>
                      <a:pt x="75" y="201"/>
                    </a:cubicBezTo>
                    <a:cubicBezTo>
                      <a:pt x="126" y="201"/>
                      <a:pt x="176" y="176"/>
                      <a:pt x="176" y="126"/>
                    </a:cubicBezTo>
                    <a:lnTo>
                      <a:pt x="176" y="100"/>
                    </a:lnTo>
                    <a:cubicBezTo>
                      <a:pt x="176" y="50"/>
                      <a:pt x="151" y="0"/>
                      <a:pt x="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7"/>
              <p:cNvSpPr/>
              <p:nvPr/>
            </p:nvSpPr>
            <p:spPr>
              <a:xfrm>
                <a:off x="7651513" y="1108711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62" y="0"/>
                    </a:moveTo>
                    <a:cubicBezTo>
                      <a:pt x="28" y="0"/>
                      <a:pt x="1" y="24"/>
                      <a:pt x="1" y="60"/>
                    </a:cubicBezTo>
                    <a:cubicBezTo>
                      <a:pt x="1" y="110"/>
                      <a:pt x="26" y="161"/>
                      <a:pt x="51" y="161"/>
                    </a:cubicBezTo>
                    <a:lnTo>
                      <a:pt x="101" y="186"/>
                    </a:lnTo>
                    <a:lnTo>
                      <a:pt x="126" y="186"/>
                    </a:lnTo>
                    <a:cubicBezTo>
                      <a:pt x="151" y="186"/>
                      <a:pt x="176" y="161"/>
                      <a:pt x="201" y="110"/>
                    </a:cubicBezTo>
                    <a:cubicBezTo>
                      <a:pt x="201" y="60"/>
                      <a:pt x="176" y="35"/>
                      <a:pt x="126" y="10"/>
                    </a:cubicBezTo>
                    <a:lnTo>
                      <a:pt x="101" y="10"/>
                    </a:lnTo>
                    <a:cubicBezTo>
                      <a:pt x="88" y="4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7"/>
              <p:cNvSpPr/>
              <p:nvPr/>
            </p:nvSpPr>
            <p:spPr>
              <a:xfrm>
                <a:off x="7772215" y="1162539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07" y="1"/>
                    </a:moveTo>
                    <a:cubicBezTo>
                      <a:pt x="73" y="1"/>
                      <a:pt x="43" y="19"/>
                      <a:pt x="25" y="36"/>
                    </a:cubicBezTo>
                    <a:cubicBezTo>
                      <a:pt x="0" y="86"/>
                      <a:pt x="25" y="137"/>
                      <a:pt x="50" y="162"/>
                    </a:cubicBezTo>
                    <a:lnTo>
                      <a:pt x="75" y="187"/>
                    </a:lnTo>
                    <a:lnTo>
                      <a:pt x="126" y="187"/>
                    </a:lnTo>
                    <a:cubicBezTo>
                      <a:pt x="151" y="187"/>
                      <a:pt x="176" y="187"/>
                      <a:pt x="201" y="162"/>
                    </a:cubicBezTo>
                    <a:cubicBezTo>
                      <a:pt x="226" y="112"/>
                      <a:pt x="226" y="61"/>
                      <a:pt x="176" y="36"/>
                    </a:cubicBezTo>
                    <a:lnTo>
                      <a:pt x="151" y="11"/>
                    </a:ln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47"/>
              <p:cNvSpPr/>
              <p:nvPr/>
            </p:nvSpPr>
            <p:spPr>
              <a:xfrm>
                <a:off x="7940413" y="1365816"/>
                <a:ext cx="28751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1" extrusionOk="0">
                    <a:moveTo>
                      <a:pt x="115" y="0"/>
                    </a:moveTo>
                    <a:cubicBezTo>
                      <a:pt x="103" y="0"/>
                      <a:pt x="89" y="4"/>
                      <a:pt x="76" y="10"/>
                    </a:cubicBezTo>
                    <a:cubicBezTo>
                      <a:pt x="26" y="35"/>
                      <a:pt x="1" y="86"/>
                      <a:pt x="26" y="136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lnTo>
                      <a:pt x="151" y="211"/>
                    </a:lnTo>
                    <a:cubicBezTo>
                      <a:pt x="201" y="186"/>
                      <a:pt x="226" y="136"/>
                      <a:pt x="201" y="86"/>
                    </a:cubicBezTo>
                    <a:lnTo>
                      <a:pt x="176" y="60"/>
                    </a:lnTo>
                    <a:cubicBezTo>
                      <a:pt x="176" y="24"/>
                      <a:pt x="149" y="0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47"/>
              <p:cNvSpPr/>
              <p:nvPr/>
            </p:nvSpPr>
            <p:spPr>
              <a:xfrm>
                <a:off x="7711927" y="1130876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11" y="1"/>
                    </a:moveTo>
                    <a:cubicBezTo>
                      <a:pt x="75" y="1"/>
                      <a:pt x="43" y="24"/>
                      <a:pt x="25" y="61"/>
                    </a:cubicBezTo>
                    <a:cubicBezTo>
                      <a:pt x="0" y="86"/>
                      <a:pt x="25" y="136"/>
                      <a:pt x="75" y="161"/>
                    </a:cubicBezTo>
                    <a:lnTo>
                      <a:pt x="100" y="186"/>
                    </a:lnTo>
                    <a:lnTo>
                      <a:pt x="150" y="186"/>
                    </a:lnTo>
                    <a:cubicBezTo>
                      <a:pt x="175" y="186"/>
                      <a:pt x="201" y="161"/>
                      <a:pt x="226" y="136"/>
                    </a:cubicBezTo>
                    <a:cubicBezTo>
                      <a:pt x="226" y="86"/>
                      <a:pt x="226" y="36"/>
                      <a:pt x="175" y="11"/>
                    </a:cubicBezTo>
                    <a:lnTo>
                      <a:pt x="150" y="11"/>
                    </a:lnTo>
                    <a:cubicBezTo>
                      <a:pt x="137" y="4"/>
                      <a:pt x="124" y="1"/>
                      <a:pt x="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7"/>
              <p:cNvSpPr/>
              <p:nvPr/>
            </p:nvSpPr>
            <p:spPr>
              <a:xfrm>
                <a:off x="7911789" y="1305529"/>
                <a:ext cx="25584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91" y="0"/>
                    </a:moveTo>
                    <a:cubicBezTo>
                      <a:pt x="78" y="0"/>
                      <a:pt x="65" y="3"/>
                      <a:pt x="51" y="10"/>
                    </a:cubicBezTo>
                    <a:cubicBezTo>
                      <a:pt x="26" y="35"/>
                      <a:pt x="1" y="85"/>
                      <a:pt x="26" y="135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cubicBezTo>
                      <a:pt x="126" y="211"/>
                      <a:pt x="151" y="211"/>
                      <a:pt x="151" y="186"/>
                    </a:cubicBezTo>
                    <a:cubicBezTo>
                      <a:pt x="201" y="186"/>
                      <a:pt x="201" y="110"/>
                      <a:pt x="201" y="85"/>
                    </a:cubicBezTo>
                    <a:lnTo>
                      <a:pt x="176" y="60"/>
                    </a:lnTo>
                    <a:cubicBezTo>
                      <a:pt x="158" y="24"/>
                      <a:pt x="126" y="0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7"/>
              <p:cNvSpPr/>
              <p:nvPr/>
            </p:nvSpPr>
            <p:spPr>
              <a:xfrm>
                <a:off x="7975370" y="1497155"/>
                <a:ext cx="22291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2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lnTo>
                      <a:pt x="0" y="126"/>
                    </a:lnTo>
                    <a:cubicBezTo>
                      <a:pt x="0" y="176"/>
                      <a:pt x="50" y="201"/>
                      <a:pt x="75" y="201"/>
                    </a:cubicBezTo>
                    <a:lnTo>
                      <a:pt x="100" y="201"/>
                    </a:lnTo>
                    <a:cubicBezTo>
                      <a:pt x="126" y="201"/>
                      <a:pt x="176" y="151"/>
                      <a:pt x="176" y="126"/>
                    </a:cubicBezTo>
                    <a:lnTo>
                      <a:pt x="176" y="76"/>
                    </a:lnTo>
                    <a:cubicBezTo>
                      <a:pt x="151" y="26"/>
                      <a:pt x="126" y="1"/>
                      <a:pt x="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7"/>
              <p:cNvSpPr/>
              <p:nvPr/>
            </p:nvSpPr>
            <p:spPr>
              <a:xfrm>
                <a:off x="7962577" y="1430535"/>
                <a:ext cx="25584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76" y="1"/>
                    </a:moveTo>
                    <a:cubicBezTo>
                      <a:pt x="26" y="26"/>
                      <a:pt x="1" y="76"/>
                      <a:pt x="1" y="101"/>
                    </a:cubicBezTo>
                    <a:lnTo>
                      <a:pt x="26" y="151"/>
                    </a:lnTo>
                    <a:cubicBezTo>
                      <a:pt x="26" y="176"/>
                      <a:pt x="76" y="201"/>
                      <a:pt x="101" y="201"/>
                    </a:cubicBezTo>
                    <a:lnTo>
                      <a:pt x="126" y="201"/>
                    </a:lnTo>
                    <a:cubicBezTo>
                      <a:pt x="176" y="201"/>
                      <a:pt x="201" y="151"/>
                      <a:pt x="176" y="101"/>
                    </a:cubicBezTo>
                    <a:lnTo>
                      <a:pt x="176" y="76"/>
                    </a:lnTo>
                    <a:cubicBezTo>
                      <a:pt x="176" y="26"/>
                      <a:pt x="126" y="1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7"/>
              <p:cNvSpPr/>
              <p:nvPr/>
            </p:nvSpPr>
            <p:spPr>
              <a:xfrm>
                <a:off x="7962577" y="1632419"/>
                <a:ext cx="2558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7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lnTo>
                      <a:pt x="26" y="86"/>
                    </a:lnTo>
                    <a:cubicBezTo>
                      <a:pt x="1" y="136"/>
                      <a:pt x="51" y="161"/>
                      <a:pt x="76" y="186"/>
                    </a:cubicBezTo>
                    <a:lnTo>
                      <a:pt x="101" y="186"/>
                    </a:lnTo>
                    <a:cubicBezTo>
                      <a:pt x="151" y="186"/>
                      <a:pt x="176" y="161"/>
                      <a:pt x="201" y="111"/>
                    </a:cubicBezTo>
                    <a:cubicBezTo>
                      <a:pt x="201" y="61"/>
                      <a:pt x="176" y="11"/>
                      <a:pt x="126" y="11"/>
                    </a:cubicBezTo>
                    <a:cubicBezTo>
                      <a:pt x="113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7"/>
              <p:cNvSpPr/>
              <p:nvPr/>
            </p:nvSpPr>
            <p:spPr>
              <a:xfrm>
                <a:off x="6759608" y="817917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5" y="0"/>
                    </a:moveTo>
                    <a:cubicBezTo>
                      <a:pt x="25" y="26"/>
                      <a:pt x="0" y="76"/>
                      <a:pt x="25" y="126"/>
                    </a:cubicBezTo>
                    <a:cubicBezTo>
                      <a:pt x="25" y="151"/>
                      <a:pt x="75" y="176"/>
                      <a:pt x="100" y="176"/>
                    </a:cubicBezTo>
                    <a:lnTo>
                      <a:pt x="126" y="176"/>
                    </a:lnTo>
                    <a:cubicBezTo>
                      <a:pt x="176" y="151"/>
                      <a:pt x="201" y="126"/>
                      <a:pt x="201" y="76"/>
                    </a:cubicBezTo>
                    <a:cubicBezTo>
                      <a:pt x="176" y="26"/>
                      <a:pt x="126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7"/>
              <p:cNvSpPr/>
              <p:nvPr/>
            </p:nvSpPr>
            <p:spPr>
              <a:xfrm>
                <a:off x="7032550" y="813484"/>
                <a:ext cx="28751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cubicBezTo>
                      <a:pt x="1" y="111"/>
                      <a:pt x="51" y="161"/>
                      <a:pt x="76" y="161"/>
                    </a:cubicBezTo>
                    <a:lnTo>
                      <a:pt x="126" y="161"/>
                    </a:ln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76" y="186"/>
                      <a:pt x="201" y="136"/>
                      <a:pt x="226" y="111"/>
                    </a:cubicBezTo>
                    <a:cubicBezTo>
                      <a:pt x="226" y="61"/>
                      <a:pt x="201" y="10"/>
                      <a:pt x="151" y="10"/>
                    </a:cubicBezTo>
                    <a:lnTo>
                      <a:pt x="126" y="10"/>
                    </a:lnTo>
                    <a:cubicBezTo>
                      <a:pt x="112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7"/>
              <p:cNvSpPr/>
              <p:nvPr/>
            </p:nvSpPr>
            <p:spPr>
              <a:xfrm>
                <a:off x="7321450" y="996497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104" y="0"/>
                    </a:moveTo>
                    <a:cubicBezTo>
                      <a:pt x="82" y="0"/>
                      <a:pt x="63" y="7"/>
                      <a:pt x="50" y="19"/>
                    </a:cubicBezTo>
                    <a:cubicBezTo>
                      <a:pt x="0" y="44"/>
                      <a:pt x="0" y="94"/>
                      <a:pt x="25" y="119"/>
                    </a:cubicBezTo>
                    <a:lnTo>
                      <a:pt x="50" y="169"/>
                    </a:lnTo>
                    <a:cubicBezTo>
                      <a:pt x="75" y="169"/>
                      <a:pt x="101" y="194"/>
                      <a:pt x="126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26" y="94"/>
                      <a:pt x="176" y="44"/>
                    </a:cubicBezTo>
                    <a:lnTo>
                      <a:pt x="176" y="19"/>
                    </a:lnTo>
                    <a:cubicBezTo>
                      <a:pt x="151" y="7"/>
                      <a:pt x="126" y="0"/>
                      <a:pt x="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7"/>
              <p:cNvSpPr/>
              <p:nvPr/>
            </p:nvSpPr>
            <p:spPr>
              <a:xfrm>
                <a:off x="6965929" y="802086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101" y="0"/>
                    </a:moveTo>
                    <a:cubicBezTo>
                      <a:pt x="50" y="0"/>
                      <a:pt x="0" y="50"/>
                      <a:pt x="0" y="75"/>
                    </a:cubicBezTo>
                    <a:cubicBezTo>
                      <a:pt x="0" y="125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0"/>
                    </a:cubicBezTo>
                    <a:cubicBezTo>
                      <a:pt x="201" y="50"/>
                      <a:pt x="176" y="25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7"/>
              <p:cNvSpPr/>
              <p:nvPr/>
            </p:nvSpPr>
            <p:spPr>
              <a:xfrm>
                <a:off x="6826229" y="805252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76" y="0"/>
                    </a:moveTo>
                    <a:cubicBezTo>
                      <a:pt x="26" y="25"/>
                      <a:pt x="1" y="50"/>
                      <a:pt x="1" y="100"/>
                    </a:cubicBezTo>
                    <a:cubicBezTo>
                      <a:pt x="1" y="151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47"/>
              <p:cNvSpPr/>
              <p:nvPr/>
            </p:nvSpPr>
            <p:spPr>
              <a:xfrm>
                <a:off x="7102337" y="830582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76" y="1"/>
                      <a:pt x="26" y="26"/>
                      <a:pt x="1" y="51"/>
                    </a:cubicBezTo>
                    <a:cubicBezTo>
                      <a:pt x="1" y="101"/>
                      <a:pt x="26" y="151"/>
                      <a:pt x="51" y="176"/>
                    </a:cubicBezTo>
                    <a:lnTo>
                      <a:pt x="126" y="176"/>
                    </a:lnTo>
                    <a:cubicBezTo>
                      <a:pt x="151" y="176"/>
                      <a:pt x="176" y="151"/>
                      <a:pt x="201" y="126"/>
                    </a:cubicBezTo>
                    <a:cubicBezTo>
                      <a:pt x="201" y="76"/>
                      <a:pt x="176" y="26"/>
                      <a:pt x="126" y="26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47"/>
              <p:cNvSpPr/>
              <p:nvPr/>
            </p:nvSpPr>
            <p:spPr>
              <a:xfrm>
                <a:off x="7165917" y="857939"/>
                <a:ext cx="2862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97" y="0"/>
                    </a:moveTo>
                    <a:cubicBezTo>
                      <a:pt x="66" y="0"/>
                      <a:pt x="25" y="24"/>
                      <a:pt x="25" y="60"/>
                    </a:cubicBezTo>
                    <a:cubicBezTo>
                      <a:pt x="0" y="85"/>
                      <a:pt x="0" y="136"/>
                      <a:pt x="50" y="161"/>
                    </a:cubicBezTo>
                    <a:lnTo>
                      <a:pt x="75" y="186"/>
                    </a:lnTo>
                    <a:lnTo>
                      <a:pt x="126" y="186"/>
                    </a:lnTo>
                    <a:cubicBezTo>
                      <a:pt x="151" y="186"/>
                      <a:pt x="176" y="186"/>
                      <a:pt x="201" y="161"/>
                    </a:cubicBezTo>
                    <a:cubicBezTo>
                      <a:pt x="226" y="111"/>
                      <a:pt x="201" y="60"/>
                      <a:pt x="151" y="35"/>
                    </a:cubicBezTo>
                    <a:lnTo>
                      <a:pt x="126" y="10"/>
                    </a:lnTo>
                    <a:cubicBezTo>
                      <a:pt x="119" y="4"/>
                      <a:pt x="109" y="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47"/>
              <p:cNvSpPr/>
              <p:nvPr/>
            </p:nvSpPr>
            <p:spPr>
              <a:xfrm>
                <a:off x="7276994" y="942543"/>
                <a:ext cx="25458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5" extrusionOk="0">
                    <a:moveTo>
                      <a:pt x="88" y="0"/>
                    </a:moveTo>
                    <a:cubicBezTo>
                      <a:pt x="63" y="0"/>
                      <a:pt x="38" y="6"/>
                      <a:pt x="25" y="19"/>
                    </a:cubicBezTo>
                    <a:cubicBezTo>
                      <a:pt x="0" y="69"/>
                      <a:pt x="0" y="119"/>
                      <a:pt x="25" y="144"/>
                    </a:cubicBezTo>
                    <a:lnTo>
                      <a:pt x="51" y="169"/>
                    </a:lnTo>
                    <a:cubicBezTo>
                      <a:pt x="76" y="194"/>
                      <a:pt x="101" y="194"/>
                      <a:pt x="101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8" y="6"/>
                      <a:pt x="113" y="0"/>
                      <a:pt x="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47"/>
              <p:cNvSpPr/>
              <p:nvPr/>
            </p:nvSpPr>
            <p:spPr>
              <a:xfrm>
                <a:off x="7359573" y="1054631"/>
                <a:ext cx="25458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2" extrusionOk="0">
                    <a:moveTo>
                      <a:pt x="94" y="1"/>
                    </a:moveTo>
                    <a:cubicBezTo>
                      <a:pt x="80" y="1"/>
                      <a:pt x="65" y="4"/>
                      <a:pt x="50" y="11"/>
                    </a:cubicBezTo>
                    <a:cubicBezTo>
                      <a:pt x="0" y="36"/>
                      <a:pt x="0" y="86"/>
                      <a:pt x="25" y="136"/>
                    </a:cubicBezTo>
                    <a:lnTo>
                      <a:pt x="25" y="162"/>
                    </a:lnTo>
                    <a:cubicBezTo>
                      <a:pt x="50" y="187"/>
                      <a:pt x="75" y="212"/>
                      <a:pt x="100" y="212"/>
                    </a:cubicBezTo>
                    <a:cubicBezTo>
                      <a:pt x="125" y="212"/>
                      <a:pt x="125" y="187"/>
                      <a:pt x="150" y="187"/>
                    </a:cubicBezTo>
                    <a:cubicBezTo>
                      <a:pt x="201" y="162"/>
                      <a:pt x="201" y="111"/>
                      <a:pt x="176" y="86"/>
                    </a:cubicBezTo>
                    <a:lnTo>
                      <a:pt x="176" y="36"/>
                    </a:lnTo>
                    <a:cubicBezTo>
                      <a:pt x="158" y="19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47"/>
              <p:cNvSpPr/>
              <p:nvPr/>
            </p:nvSpPr>
            <p:spPr>
              <a:xfrm>
                <a:off x="7223039" y="896822"/>
                <a:ext cx="28624" cy="259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07" y="0"/>
                    </a:moveTo>
                    <a:cubicBezTo>
                      <a:pt x="83" y="0"/>
                      <a:pt x="54" y="15"/>
                      <a:pt x="25" y="29"/>
                    </a:cubicBezTo>
                    <a:cubicBezTo>
                      <a:pt x="0" y="79"/>
                      <a:pt x="25" y="129"/>
                      <a:pt x="50" y="154"/>
                    </a:cubicBezTo>
                    <a:lnTo>
                      <a:pt x="76" y="179"/>
                    </a:lnTo>
                    <a:cubicBezTo>
                      <a:pt x="101" y="179"/>
                      <a:pt x="101" y="205"/>
                      <a:pt x="126" y="205"/>
                    </a:cubicBezTo>
                    <a:cubicBezTo>
                      <a:pt x="151" y="205"/>
                      <a:pt x="176" y="179"/>
                      <a:pt x="201" y="154"/>
                    </a:cubicBezTo>
                    <a:cubicBezTo>
                      <a:pt x="226" y="129"/>
                      <a:pt x="226" y="79"/>
                      <a:pt x="176" y="29"/>
                    </a:cubicBezTo>
                    <a:lnTo>
                      <a:pt x="151" y="29"/>
                    </a:lnTo>
                    <a:cubicBezTo>
                      <a:pt x="140" y="8"/>
                      <a:pt x="125" y="0"/>
                      <a:pt x="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47"/>
              <p:cNvSpPr/>
              <p:nvPr/>
            </p:nvSpPr>
            <p:spPr>
              <a:xfrm>
                <a:off x="6896016" y="802086"/>
                <a:ext cx="25584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76" y="0"/>
                    </a:moveTo>
                    <a:cubicBezTo>
                      <a:pt x="26" y="0"/>
                      <a:pt x="1" y="25"/>
                      <a:pt x="1" y="75"/>
                    </a:cubicBezTo>
                    <a:cubicBezTo>
                      <a:pt x="1" y="125"/>
                      <a:pt x="51" y="151"/>
                      <a:pt x="101" y="151"/>
                    </a:cubicBezTo>
                    <a:lnTo>
                      <a:pt x="126" y="151"/>
                    </a:lnTo>
                    <a:cubicBezTo>
                      <a:pt x="176" y="151"/>
                      <a:pt x="201" y="125"/>
                      <a:pt x="201" y="75"/>
                    </a:cubicBezTo>
                    <a:cubicBezTo>
                      <a:pt x="201" y="25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47"/>
              <p:cNvSpPr/>
              <p:nvPr/>
            </p:nvSpPr>
            <p:spPr>
              <a:xfrm>
                <a:off x="7388070" y="1119477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51" y="0"/>
                    </a:moveTo>
                    <a:cubicBezTo>
                      <a:pt x="26" y="25"/>
                      <a:pt x="1" y="76"/>
                      <a:pt x="1" y="126"/>
                    </a:cubicBezTo>
                    <a:cubicBezTo>
                      <a:pt x="1" y="151"/>
                      <a:pt x="26" y="176"/>
                      <a:pt x="51" y="176"/>
                    </a:cubicBezTo>
                    <a:lnTo>
                      <a:pt x="126" y="176"/>
                    </a:lnTo>
                    <a:cubicBezTo>
                      <a:pt x="176" y="151"/>
                      <a:pt x="201" y="101"/>
                      <a:pt x="176" y="51"/>
                    </a:cubicBezTo>
                    <a:cubicBezTo>
                      <a:pt x="176" y="25"/>
                      <a:pt x="15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47"/>
              <p:cNvSpPr/>
              <p:nvPr/>
            </p:nvSpPr>
            <p:spPr>
              <a:xfrm>
                <a:off x="7518272" y="1094020"/>
                <a:ext cx="25458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cubicBezTo>
                      <a:pt x="0" y="126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6"/>
                    </a:cubicBezTo>
                    <a:cubicBezTo>
                      <a:pt x="201" y="26"/>
                      <a:pt x="151" y="1"/>
                      <a:pt x="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47"/>
              <p:cNvSpPr/>
              <p:nvPr/>
            </p:nvSpPr>
            <p:spPr>
              <a:xfrm>
                <a:off x="7451524" y="1102379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140" y="0"/>
                    </a:moveTo>
                    <a:cubicBezTo>
                      <a:pt x="128" y="0"/>
                      <a:pt x="115" y="3"/>
                      <a:pt x="101" y="10"/>
                    </a:cubicBezTo>
                    <a:lnTo>
                      <a:pt x="76" y="10"/>
                    </a:lnTo>
                    <a:cubicBezTo>
                      <a:pt x="26" y="10"/>
                      <a:pt x="1" y="60"/>
                      <a:pt x="1" y="110"/>
                    </a:cubicBezTo>
                    <a:cubicBezTo>
                      <a:pt x="1" y="135"/>
                      <a:pt x="51" y="186"/>
                      <a:pt x="76" y="186"/>
                    </a:cubicBezTo>
                    <a:cubicBezTo>
                      <a:pt x="76" y="186"/>
                      <a:pt x="101" y="186"/>
                      <a:pt x="101" y="160"/>
                    </a:cubicBezTo>
                    <a:lnTo>
                      <a:pt x="126" y="160"/>
                    </a:lnTo>
                    <a:cubicBezTo>
                      <a:pt x="176" y="160"/>
                      <a:pt x="201" y="110"/>
                      <a:pt x="201" y="60"/>
                    </a:cubicBezTo>
                    <a:cubicBezTo>
                      <a:pt x="201" y="24"/>
                      <a:pt x="175" y="0"/>
                      <a:pt x="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7"/>
              <p:cNvSpPr/>
              <p:nvPr/>
            </p:nvSpPr>
            <p:spPr>
              <a:xfrm>
                <a:off x="7584892" y="1097186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51" y="1"/>
                      <a:pt x="1" y="26"/>
                      <a:pt x="1" y="76"/>
                    </a:cubicBezTo>
                    <a:cubicBezTo>
                      <a:pt x="1" y="126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26"/>
                      <a:pt x="201" y="101"/>
                    </a:cubicBezTo>
                    <a:cubicBezTo>
                      <a:pt x="201" y="51"/>
                      <a:pt x="176" y="1"/>
                      <a:pt x="1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4" name="Google Shape;1664;p47"/>
            <p:cNvSpPr/>
            <p:nvPr/>
          </p:nvSpPr>
          <p:spPr>
            <a:xfrm flipH="1">
              <a:off x="2590131" y="961185"/>
              <a:ext cx="85844" cy="72159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5" name="Google Shape;1665;p47"/>
          <p:cNvGrpSpPr/>
          <p:nvPr/>
        </p:nvGrpSpPr>
        <p:grpSpPr>
          <a:xfrm>
            <a:off x="7205913" y="3223387"/>
            <a:ext cx="1938077" cy="1920112"/>
            <a:chOff x="7205913" y="3223387"/>
            <a:chExt cx="1938077" cy="1920112"/>
          </a:xfrm>
        </p:grpSpPr>
        <p:sp>
          <p:nvSpPr>
            <p:cNvPr id="1666" name="Google Shape;1666;p47"/>
            <p:cNvSpPr/>
            <p:nvPr/>
          </p:nvSpPr>
          <p:spPr>
            <a:xfrm>
              <a:off x="7364143" y="3323087"/>
              <a:ext cx="1589338" cy="1715835"/>
            </a:xfrm>
            <a:custGeom>
              <a:avLst/>
              <a:gdLst/>
              <a:ahLst/>
              <a:cxnLst/>
              <a:rect l="l" t="t" r="r" b="b"/>
              <a:pathLst>
                <a:path w="11079" h="11961" extrusionOk="0">
                  <a:moveTo>
                    <a:pt x="2781" y="1783"/>
                  </a:moveTo>
                  <a:cubicBezTo>
                    <a:pt x="2848" y="1783"/>
                    <a:pt x="2908" y="1870"/>
                    <a:pt x="2908" y="1937"/>
                  </a:cubicBezTo>
                  <a:cubicBezTo>
                    <a:pt x="2892" y="1986"/>
                    <a:pt x="2834" y="2013"/>
                    <a:pt x="2781" y="2013"/>
                  </a:cubicBezTo>
                  <a:cubicBezTo>
                    <a:pt x="2752" y="2013"/>
                    <a:pt x="2725" y="2005"/>
                    <a:pt x="2707" y="1987"/>
                  </a:cubicBezTo>
                  <a:cubicBezTo>
                    <a:pt x="2657" y="1912"/>
                    <a:pt x="2707" y="1837"/>
                    <a:pt x="2732" y="1787"/>
                  </a:cubicBezTo>
                  <a:lnTo>
                    <a:pt x="2757" y="1787"/>
                  </a:lnTo>
                  <a:cubicBezTo>
                    <a:pt x="2766" y="1784"/>
                    <a:pt x="2774" y="1783"/>
                    <a:pt x="2781" y="1783"/>
                  </a:cubicBezTo>
                  <a:close/>
                  <a:moveTo>
                    <a:pt x="7368" y="1783"/>
                  </a:moveTo>
                  <a:cubicBezTo>
                    <a:pt x="7434" y="1783"/>
                    <a:pt x="7492" y="1870"/>
                    <a:pt x="7469" y="1937"/>
                  </a:cubicBezTo>
                  <a:cubicBezTo>
                    <a:pt x="7453" y="1986"/>
                    <a:pt x="7395" y="2013"/>
                    <a:pt x="7349" y="2013"/>
                  </a:cubicBezTo>
                  <a:cubicBezTo>
                    <a:pt x="7324" y="2013"/>
                    <a:pt x="7303" y="2005"/>
                    <a:pt x="7294" y="1987"/>
                  </a:cubicBezTo>
                  <a:cubicBezTo>
                    <a:pt x="7244" y="1912"/>
                    <a:pt x="7269" y="1837"/>
                    <a:pt x="7319" y="1787"/>
                  </a:cubicBezTo>
                  <a:lnTo>
                    <a:pt x="7344" y="1787"/>
                  </a:lnTo>
                  <a:cubicBezTo>
                    <a:pt x="7352" y="1784"/>
                    <a:pt x="7360" y="1783"/>
                    <a:pt x="7368" y="1783"/>
                  </a:cubicBezTo>
                  <a:close/>
                  <a:moveTo>
                    <a:pt x="2457" y="2589"/>
                  </a:moveTo>
                  <a:cubicBezTo>
                    <a:pt x="2482" y="2589"/>
                    <a:pt x="2482" y="2589"/>
                    <a:pt x="2507" y="2614"/>
                  </a:cubicBezTo>
                  <a:lnTo>
                    <a:pt x="2557" y="2614"/>
                  </a:lnTo>
                  <a:cubicBezTo>
                    <a:pt x="2607" y="2639"/>
                    <a:pt x="2657" y="2664"/>
                    <a:pt x="2682" y="2714"/>
                  </a:cubicBezTo>
                  <a:cubicBezTo>
                    <a:pt x="2707" y="2764"/>
                    <a:pt x="2682" y="2839"/>
                    <a:pt x="2657" y="2890"/>
                  </a:cubicBezTo>
                  <a:cubicBezTo>
                    <a:pt x="2607" y="2940"/>
                    <a:pt x="2557" y="2965"/>
                    <a:pt x="2507" y="2965"/>
                  </a:cubicBezTo>
                  <a:cubicBezTo>
                    <a:pt x="2465" y="2975"/>
                    <a:pt x="2419" y="2981"/>
                    <a:pt x="2373" y="2981"/>
                  </a:cubicBezTo>
                  <a:cubicBezTo>
                    <a:pt x="2307" y="2981"/>
                    <a:pt x="2240" y="2969"/>
                    <a:pt x="2181" y="2940"/>
                  </a:cubicBezTo>
                  <a:cubicBezTo>
                    <a:pt x="2131" y="2915"/>
                    <a:pt x="2056" y="2865"/>
                    <a:pt x="2056" y="2789"/>
                  </a:cubicBezTo>
                  <a:cubicBezTo>
                    <a:pt x="2056" y="2739"/>
                    <a:pt x="2106" y="2689"/>
                    <a:pt x="2156" y="2664"/>
                  </a:cubicBezTo>
                  <a:cubicBezTo>
                    <a:pt x="2156" y="2639"/>
                    <a:pt x="2181" y="2639"/>
                    <a:pt x="2206" y="2614"/>
                  </a:cubicBezTo>
                  <a:cubicBezTo>
                    <a:pt x="2281" y="2589"/>
                    <a:pt x="2382" y="2589"/>
                    <a:pt x="2457" y="2589"/>
                  </a:cubicBezTo>
                  <a:close/>
                  <a:moveTo>
                    <a:pt x="7895" y="2454"/>
                  </a:moveTo>
                  <a:cubicBezTo>
                    <a:pt x="7928" y="2454"/>
                    <a:pt x="7962" y="2457"/>
                    <a:pt x="7996" y="2463"/>
                  </a:cubicBezTo>
                  <a:cubicBezTo>
                    <a:pt x="8021" y="2463"/>
                    <a:pt x="8046" y="2489"/>
                    <a:pt x="8071" y="2489"/>
                  </a:cubicBezTo>
                  <a:cubicBezTo>
                    <a:pt x="8071" y="2489"/>
                    <a:pt x="8121" y="2489"/>
                    <a:pt x="8146" y="2514"/>
                  </a:cubicBezTo>
                  <a:cubicBezTo>
                    <a:pt x="8196" y="2539"/>
                    <a:pt x="8271" y="2564"/>
                    <a:pt x="8296" y="2639"/>
                  </a:cubicBezTo>
                  <a:cubicBezTo>
                    <a:pt x="8346" y="2714"/>
                    <a:pt x="8321" y="2814"/>
                    <a:pt x="8271" y="2865"/>
                  </a:cubicBezTo>
                  <a:cubicBezTo>
                    <a:pt x="8221" y="2940"/>
                    <a:pt x="8146" y="2965"/>
                    <a:pt x="8071" y="2990"/>
                  </a:cubicBezTo>
                  <a:cubicBezTo>
                    <a:pt x="8018" y="3008"/>
                    <a:pt x="7964" y="3016"/>
                    <a:pt x="7911" y="3016"/>
                  </a:cubicBezTo>
                  <a:cubicBezTo>
                    <a:pt x="7814" y="3016"/>
                    <a:pt x="7717" y="2988"/>
                    <a:pt x="7620" y="2940"/>
                  </a:cubicBezTo>
                  <a:cubicBezTo>
                    <a:pt x="7544" y="2915"/>
                    <a:pt x="7469" y="2839"/>
                    <a:pt x="7444" y="2739"/>
                  </a:cubicBezTo>
                  <a:cubicBezTo>
                    <a:pt x="7444" y="2664"/>
                    <a:pt x="7494" y="2589"/>
                    <a:pt x="7570" y="2539"/>
                  </a:cubicBezTo>
                  <a:cubicBezTo>
                    <a:pt x="7595" y="2539"/>
                    <a:pt x="7620" y="2514"/>
                    <a:pt x="7645" y="2514"/>
                  </a:cubicBezTo>
                  <a:cubicBezTo>
                    <a:pt x="7718" y="2477"/>
                    <a:pt x="7805" y="2454"/>
                    <a:pt x="7895" y="2454"/>
                  </a:cubicBezTo>
                  <a:close/>
                  <a:moveTo>
                    <a:pt x="6982" y="2773"/>
                  </a:moveTo>
                  <a:cubicBezTo>
                    <a:pt x="7001" y="2773"/>
                    <a:pt x="7018" y="2785"/>
                    <a:pt x="7018" y="2814"/>
                  </a:cubicBezTo>
                  <a:cubicBezTo>
                    <a:pt x="7043" y="2839"/>
                    <a:pt x="7043" y="2865"/>
                    <a:pt x="7018" y="2890"/>
                  </a:cubicBezTo>
                  <a:cubicBezTo>
                    <a:pt x="6392" y="3291"/>
                    <a:pt x="5665" y="3516"/>
                    <a:pt x="4913" y="3516"/>
                  </a:cubicBezTo>
                  <a:cubicBezTo>
                    <a:pt x="4537" y="3516"/>
                    <a:pt x="4161" y="3466"/>
                    <a:pt x="3810" y="3341"/>
                  </a:cubicBezTo>
                  <a:cubicBezTo>
                    <a:pt x="3509" y="3240"/>
                    <a:pt x="3284" y="3140"/>
                    <a:pt x="3108" y="2990"/>
                  </a:cubicBezTo>
                  <a:cubicBezTo>
                    <a:pt x="3083" y="2965"/>
                    <a:pt x="3083" y="2915"/>
                    <a:pt x="3108" y="2890"/>
                  </a:cubicBezTo>
                  <a:cubicBezTo>
                    <a:pt x="3121" y="2877"/>
                    <a:pt x="3133" y="2871"/>
                    <a:pt x="3146" y="2871"/>
                  </a:cubicBezTo>
                  <a:cubicBezTo>
                    <a:pt x="3158" y="2871"/>
                    <a:pt x="3171" y="2877"/>
                    <a:pt x="3184" y="2890"/>
                  </a:cubicBezTo>
                  <a:cubicBezTo>
                    <a:pt x="3359" y="3015"/>
                    <a:pt x="3559" y="3140"/>
                    <a:pt x="3835" y="3215"/>
                  </a:cubicBezTo>
                  <a:cubicBezTo>
                    <a:pt x="4190" y="3328"/>
                    <a:pt x="4563" y="3384"/>
                    <a:pt x="4936" y="3384"/>
                  </a:cubicBezTo>
                  <a:cubicBezTo>
                    <a:pt x="5643" y="3384"/>
                    <a:pt x="6352" y="3183"/>
                    <a:pt x="6943" y="2789"/>
                  </a:cubicBezTo>
                  <a:cubicBezTo>
                    <a:pt x="6953" y="2779"/>
                    <a:pt x="6968" y="2773"/>
                    <a:pt x="6982" y="2773"/>
                  </a:cubicBezTo>
                  <a:close/>
                  <a:moveTo>
                    <a:pt x="5855" y="5812"/>
                  </a:moveTo>
                  <a:cubicBezTo>
                    <a:pt x="6059" y="5812"/>
                    <a:pt x="6273" y="5952"/>
                    <a:pt x="6316" y="6148"/>
                  </a:cubicBezTo>
                  <a:cubicBezTo>
                    <a:pt x="6392" y="6373"/>
                    <a:pt x="6241" y="6649"/>
                    <a:pt x="6016" y="6699"/>
                  </a:cubicBezTo>
                  <a:cubicBezTo>
                    <a:pt x="5976" y="6712"/>
                    <a:pt x="5934" y="6719"/>
                    <a:pt x="5892" y="6719"/>
                  </a:cubicBezTo>
                  <a:cubicBezTo>
                    <a:pt x="5699" y="6719"/>
                    <a:pt x="5501" y="6584"/>
                    <a:pt x="5439" y="6398"/>
                  </a:cubicBezTo>
                  <a:cubicBezTo>
                    <a:pt x="5389" y="6173"/>
                    <a:pt x="5514" y="5897"/>
                    <a:pt x="5740" y="5822"/>
                  </a:cubicBezTo>
                  <a:lnTo>
                    <a:pt x="5765" y="5822"/>
                  </a:lnTo>
                  <a:cubicBezTo>
                    <a:pt x="5794" y="5815"/>
                    <a:pt x="5825" y="5812"/>
                    <a:pt x="5855" y="5812"/>
                  </a:cubicBezTo>
                  <a:close/>
                  <a:moveTo>
                    <a:pt x="8729" y="5206"/>
                  </a:moveTo>
                  <a:cubicBezTo>
                    <a:pt x="9181" y="5206"/>
                    <a:pt x="9638" y="5417"/>
                    <a:pt x="9825" y="5822"/>
                  </a:cubicBezTo>
                  <a:cubicBezTo>
                    <a:pt x="10001" y="6223"/>
                    <a:pt x="9976" y="6699"/>
                    <a:pt x="9825" y="7100"/>
                  </a:cubicBezTo>
                  <a:cubicBezTo>
                    <a:pt x="9700" y="7426"/>
                    <a:pt x="9524" y="7752"/>
                    <a:pt x="9249" y="7952"/>
                  </a:cubicBezTo>
                  <a:cubicBezTo>
                    <a:pt x="9048" y="8086"/>
                    <a:pt x="8814" y="8164"/>
                    <a:pt x="8584" y="8164"/>
                  </a:cubicBezTo>
                  <a:cubicBezTo>
                    <a:pt x="8469" y="8164"/>
                    <a:pt x="8355" y="8144"/>
                    <a:pt x="8246" y="8103"/>
                  </a:cubicBezTo>
                  <a:cubicBezTo>
                    <a:pt x="7971" y="7977"/>
                    <a:pt x="7795" y="7702"/>
                    <a:pt x="7695" y="7426"/>
                  </a:cubicBezTo>
                  <a:cubicBezTo>
                    <a:pt x="7519" y="7000"/>
                    <a:pt x="7544" y="6524"/>
                    <a:pt x="7645" y="6073"/>
                  </a:cubicBezTo>
                  <a:cubicBezTo>
                    <a:pt x="7695" y="5847"/>
                    <a:pt x="7795" y="5596"/>
                    <a:pt x="7971" y="5446"/>
                  </a:cubicBezTo>
                  <a:cubicBezTo>
                    <a:pt x="8179" y="5285"/>
                    <a:pt x="8453" y="5206"/>
                    <a:pt x="8729" y="5206"/>
                  </a:cubicBezTo>
                  <a:close/>
                  <a:moveTo>
                    <a:pt x="4652" y="8246"/>
                  </a:moveTo>
                  <a:cubicBezTo>
                    <a:pt x="5034" y="8246"/>
                    <a:pt x="5415" y="8529"/>
                    <a:pt x="5389" y="9080"/>
                  </a:cubicBezTo>
                  <a:cubicBezTo>
                    <a:pt x="5366" y="9457"/>
                    <a:pt x="5010" y="9811"/>
                    <a:pt x="4635" y="9811"/>
                  </a:cubicBezTo>
                  <a:cubicBezTo>
                    <a:pt x="4611" y="9811"/>
                    <a:pt x="4586" y="9810"/>
                    <a:pt x="4562" y="9807"/>
                  </a:cubicBezTo>
                  <a:cubicBezTo>
                    <a:pt x="4186" y="9757"/>
                    <a:pt x="3910" y="9381"/>
                    <a:pt x="3910" y="9030"/>
                  </a:cubicBezTo>
                  <a:cubicBezTo>
                    <a:pt x="3923" y="8504"/>
                    <a:pt x="4288" y="8246"/>
                    <a:pt x="4652" y="8246"/>
                  </a:cubicBezTo>
                  <a:close/>
                  <a:moveTo>
                    <a:pt x="5994" y="0"/>
                  </a:moveTo>
                  <a:cubicBezTo>
                    <a:pt x="4945" y="0"/>
                    <a:pt x="3846" y="292"/>
                    <a:pt x="2908" y="784"/>
                  </a:cubicBezTo>
                  <a:cubicBezTo>
                    <a:pt x="2983" y="809"/>
                    <a:pt x="3033" y="859"/>
                    <a:pt x="3108" y="859"/>
                  </a:cubicBezTo>
                  <a:cubicBezTo>
                    <a:pt x="3008" y="1085"/>
                    <a:pt x="2808" y="1286"/>
                    <a:pt x="2557" y="1311"/>
                  </a:cubicBezTo>
                  <a:cubicBezTo>
                    <a:pt x="2507" y="1311"/>
                    <a:pt x="2407" y="1311"/>
                    <a:pt x="2432" y="1260"/>
                  </a:cubicBezTo>
                  <a:lnTo>
                    <a:pt x="2432" y="1260"/>
                  </a:lnTo>
                  <a:cubicBezTo>
                    <a:pt x="2418" y="1265"/>
                    <a:pt x="2405" y="1267"/>
                    <a:pt x="2393" y="1267"/>
                  </a:cubicBezTo>
                  <a:cubicBezTo>
                    <a:pt x="2338" y="1267"/>
                    <a:pt x="2297" y="1226"/>
                    <a:pt x="2256" y="1185"/>
                  </a:cubicBezTo>
                  <a:cubicBezTo>
                    <a:pt x="1930" y="1411"/>
                    <a:pt x="1630" y="1661"/>
                    <a:pt x="1379" y="1962"/>
                  </a:cubicBezTo>
                  <a:cubicBezTo>
                    <a:pt x="752" y="2664"/>
                    <a:pt x="351" y="3566"/>
                    <a:pt x="176" y="4494"/>
                  </a:cubicBezTo>
                  <a:cubicBezTo>
                    <a:pt x="151" y="4544"/>
                    <a:pt x="151" y="4594"/>
                    <a:pt x="126" y="4644"/>
                  </a:cubicBezTo>
                  <a:cubicBezTo>
                    <a:pt x="176" y="4619"/>
                    <a:pt x="201" y="4594"/>
                    <a:pt x="226" y="4569"/>
                  </a:cubicBezTo>
                  <a:cubicBezTo>
                    <a:pt x="239" y="4556"/>
                    <a:pt x="257" y="4550"/>
                    <a:pt x="276" y="4550"/>
                  </a:cubicBezTo>
                  <a:cubicBezTo>
                    <a:pt x="295" y="4550"/>
                    <a:pt x="314" y="4556"/>
                    <a:pt x="326" y="4569"/>
                  </a:cubicBezTo>
                  <a:cubicBezTo>
                    <a:pt x="351" y="4594"/>
                    <a:pt x="351" y="4644"/>
                    <a:pt x="326" y="4669"/>
                  </a:cubicBezTo>
                  <a:cubicBezTo>
                    <a:pt x="251" y="4719"/>
                    <a:pt x="176" y="4794"/>
                    <a:pt x="101" y="4870"/>
                  </a:cubicBezTo>
                  <a:cubicBezTo>
                    <a:pt x="1" y="5596"/>
                    <a:pt x="1" y="6323"/>
                    <a:pt x="126" y="7050"/>
                  </a:cubicBezTo>
                  <a:cubicBezTo>
                    <a:pt x="326" y="6824"/>
                    <a:pt x="627" y="6699"/>
                    <a:pt x="928" y="6699"/>
                  </a:cubicBezTo>
                  <a:cubicBezTo>
                    <a:pt x="1329" y="6699"/>
                    <a:pt x="1705" y="6875"/>
                    <a:pt x="1981" y="7125"/>
                  </a:cubicBezTo>
                  <a:cubicBezTo>
                    <a:pt x="2507" y="7576"/>
                    <a:pt x="2833" y="8253"/>
                    <a:pt x="2757" y="8930"/>
                  </a:cubicBezTo>
                  <a:cubicBezTo>
                    <a:pt x="2682" y="9531"/>
                    <a:pt x="2256" y="10058"/>
                    <a:pt x="1705" y="10258"/>
                  </a:cubicBezTo>
                  <a:cubicBezTo>
                    <a:pt x="1855" y="10408"/>
                    <a:pt x="2006" y="10559"/>
                    <a:pt x="2181" y="10684"/>
                  </a:cubicBezTo>
                  <a:cubicBezTo>
                    <a:pt x="2808" y="11210"/>
                    <a:pt x="3534" y="11586"/>
                    <a:pt x="4336" y="11787"/>
                  </a:cubicBezTo>
                  <a:cubicBezTo>
                    <a:pt x="4336" y="11636"/>
                    <a:pt x="4336" y="11486"/>
                    <a:pt x="4336" y="11336"/>
                  </a:cubicBezTo>
                  <a:cubicBezTo>
                    <a:pt x="4336" y="11311"/>
                    <a:pt x="4361" y="11286"/>
                    <a:pt x="4387" y="11286"/>
                  </a:cubicBezTo>
                  <a:cubicBezTo>
                    <a:pt x="4437" y="11286"/>
                    <a:pt x="4462" y="11311"/>
                    <a:pt x="4462" y="11336"/>
                  </a:cubicBezTo>
                  <a:cubicBezTo>
                    <a:pt x="4462" y="11486"/>
                    <a:pt x="4462" y="11662"/>
                    <a:pt x="4462" y="11812"/>
                  </a:cubicBezTo>
                  <a:cubicBezTo>
                    <a:pt x="4895" y="11910"/>
                    <a:pt x="5336" y="11961"/>
                    <a:pt x="5776" y="11961"/>
                  </a:cubicBezTo>
                  <a:cubicBezTo>
                    <a:pt x="6125" y="11961"/>
                    <a:pt x="6474" y="11929"/>
                    <a:pt x="6818" y="11862"/>
                  </a:cubicBezTo>
                  <a:lnTo>
                    <a:pt x="6818" y="11486"/>
                  </a:lnTo>
                  <a:cubicBezTo>
                    <a:pt x="6818" y="11461"/>
                    <a:pt x="6843" y="11411"/>
                    <a:pt x="6868" y="11411"/>
                  </a:cubicBezTo>
                  <a:cubicBezTo>
                    <a:pt x="6918" y="11411"/>
                    <a:pt x="6943" y="11461"/>
                    <a:pt x="6943" y="11486"/>
                  </a:cubicBezTo>
                  <a:lnTo>
                    <a:pt x="6943" y="11837"/>
                  </a:lnTo>
                  <a:cubicBezTo>
                    <a:pt x="7519" y="11687"/>
                    <a:pt x="8046" y="11461"/>
                    <a:pt x="8547" y="11135"/>
                  </a:cubicBezTo>
                  <a:cubicBezTo>
                    <a:pt x="9575" y="10433"/>
                    <a:pt x="10326" y="9331"/>
                    <a:pt x="10702" y="8128"/>
                  </a:cubicBezTo>
                  <a:cubicBezTo>
                    <a:pt x="11078" y="6925"/>
                    <a:pt x="11078" y="5646"/>
                    <a:pt x="10878" y="4393"/>
                  </a:cubicBezTo>
                  <a:cubicBezTo>
                    <a:pt x="10853" y="4368"/>
                    <a:pt x="10853" y="4318"/>
                    <a:pt x="10853" y="4293"/>
                  </a:cubicBezTo>
                  <a:cubicBezTo>
                    <a:pt x="10778" y="4218"/>
                    <a:pt x="10702" y="4168"/>
                    <a:pt x="10652" y="4093"/>
                  </a:cubicBezTo>
                  <a:cubicBezTo>
                    <a:pt x="10602" y="4068"/>
                    <a:pt x="10602" y="4042"/>
                    <a:pt x="10627" y="4017"/>
                  </a:cubicBezTo>
                  <a:cubicBezTo>
                    <a:pt x="10645" y="4000"/>
                    <a:pt x="10675" y="3982"/>
                    <a:pt x="10700" y="3982"/>
                  </a:cubicBezTo>
                  <a:cubicBezTo>
                    <a:pt x="10711" y="3982"/>
                    <a:pt x="10720" y="3985"/>
                    <a:pt x="10727" y="3992"/>
                  </a:cubicBezTo>
                  <a:cubicBezTo>
                    <a:pt x="10753" y="4017"/>
                    <a:pt x="10778" y="4042"/>
                    <a:pt x="10803" y="4068"/>
                  </a:cubicBezTo>
                  <a:cubicBezTo>
                    <a:pt x="10702" y="3667"/>
                    <a:pt x="10602" y="3291"/>
                    <a:pt x="10427" y="2915"/>
                  </a:cubicBezTo>
                  <a:cubicBezTo>
                    <a:pt x="10001" y="1937"/>
                    <a:pt x="9249" y="1110"/>
                    <a:pt x="8296" y="584"/>
                  </a:cubicBezTo>
                  <a:cubicBezTo>
                    <a:pt x="8296" y="584"/>
                    <a:pt x="8296" y="609"/>
                    <a:pt x="8296" y="609"/>
                  </a:cubicBezTo>
                  <a:cubicBezTo>
                    <a:pt x="8271" y="709"/>
                    <a:pt x="8221" y="809"/>
                    <a:pt x="8121" y="834"/>
                  </a:cubicBezTo>
                  <a:cubicBezTo>
                    <a:pt x="8146" y="885"/>
                    <a:pt x="8046" y="885"/>
                    <a:pt x="7996" y="885"/>
                  </a:cubicBezTo>
                  <a:cubicBezTo>
                    <a:pt x="7979" y="887"/>
                    <a:pt x="7961" y="888"/>
                    <a:pt x="7943" y="888"/>
                  </a:cubicBezTo>
                  <a:cubicBezTo>
                    <a:pt x="7754" y="888"/>
                    <a:pt x="7536" y="767"/>
                    <a:pt x="7444" y="584"/>
                  </a:cubicBezTo>
                  <a:cubicBezTo>
                    <a:pt x="7570" y="534"/>
                    <a:pt x="7645" y="433"/>
                    <a:pt x="7720" y="308"/>
                  </a:cubicBezTo>
                  <a:cubicBezTo>
                    <a:pt x="7188" y="97"/>
                    <a:pt x="6599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7382075" y="4284075"/>
              <a:ext cx="388476" cy="510691"/>
            </a:xfrm>
            <a:custGeom>
              <a:avLst/>
              <a:gdLst/>
              <a:ahLst/>
              <a:cxnLst/>
              <a:rect l="l" t="t" r="r" b="b"/>
              <a:pathLst>
                <a:path w="2708" h="3560" extrusionOk="0">
                  <a:moveTo>
                    <a:pt x="803" y="0"/>
                  </a:moveTo>
                  <a:cubicBezTo>
                    <a:pt x="502" y="0"/>
                    <a:pt x="201" y="125"/>
                    <a:pt x="1" y="351"/>
                  </a:cubicBezTo>
                  <a:cubicBezTo>
                    <a:pt x="226" y="1554"/>
                    <a:pt x="753" y="2682"/>
                    <a:pt x="1580" y="3559"/>
                  </a:cubicBezTo>
                  <a:cubicBezTo>
                    <a:pt x="2131" y="3359"/>
                    <a:pt x="2557" y="2832"/>
                    <a:pt x="2632" y="2231"/>
                  </a:cubicBezTo>
                  <a:cubicBezTo>
                    <a:pt x="2708" y="1554"/>
                    <a:pt x="2382" y="877"/>
                    <a:pt x="1856" y="426"/>
                  </a:cubicBezTo>
                  <a:cubicBezTo>
                    <a:pt x="1580" y="176"/>
                    <a:pt x="1204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8442782" y="4069757"/>
              <a:ext cx="356055" cy="424476"/>
            </a:xfrm>
            <a:custGeom>
              <a:avLst/>
              <a:gdLst/>
              <a:ahLst/>
              <a:cxnLst/>
              <a:rect l="l" t="t" r="r" b="b"/>
              <a:pathLst>
                <a:path w="2482" h="2959" extrusionOk="0">
                  <a:moveTo>
                    <a:pt x="1210" y="1"/>
                  </a:moveTo>
                  <a:cubicBezTo>
                    <a:pt x="934" y="1"/>
                    <a:pt x="660" y="80"/>
                    <a:pt x="452" y="241"/>
                  </a:cubicBezTo>
                  <a:cubicBezTo>
                    <a:pt x="251" y="391"/>
                    <a:pt x="176" y="642"/>
                    <a:pt x="126" y="868"/>
                  </a:cubicBezTo>
                  <a:cubicBezTo>
                    <a:pt x="25" y="1319"/>
                    <a:pt x="0" y="1795"/>
                    <a:pt x="176" y="2221"/>
                  </a:cubicBezTo>
                  <a:cubicBezTo>
                    <a:pt x="276" y="2497"/>
                    <a:pt x="452" y="2772"/>
                    <a:pt x="727" y="2898"/>
                  </a:cubicBezTo>
                  <a:cubicBezTo>
                    <a:pt x="836" y="2939"/>
                    <a:pt x="950" y="2959"/>
                    <a:pt x="1065" y="2959"/>
                  </a:cubicBezTo>
                  <a:cubicBezTo>
                    <a:pt x="1295" y="2959"/>
                    <a:pt x="1529" y="2881"/>
                    <a:pt x="1730" y="2747"/>
                  </a:cubicBezTo>
                  <a:cubicBezTo>
                    <a:pt x="2005" y="2547"/>
                    <a:pt x="2181" y="2221"/>
                    <a:pt x="2306" y="1895"/>
                  </a:cubicBezTo>
                  <a:cubicBezTo>
                    <a:pt x="2457" y="1494"/>
                    <a:pt x="2482" y="1018"/>
                    <a:pt x="2306" y="617"/>
                  </a:cubicBezTo>
                  <a:cubicBezTo>
                    <a:pt x="2119" y="212"/>
                    <a:pt x="1662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7925053" y="4505996"/>
              <a:ext cx="215900" cy="224647"/>
            </a:xfrm>
            <a:custGeom>
              <a:avLst/>
              <a:gdLst/>
              <a:ahLst/>
              <a:cxnLst/>
              <a:rect l="l" t="t" r="r" b="b"/>
              <a:pathLst>
                <a:path w="1505" h="1566" extrusionOk="0">
                  <a:moveTo>
                    <a:pt x="742" y="0"/>
                  </a:moveTo>
                  <a:cubicBezTo>
                    <a:pt x="378" y="0"/>
                    <a:pt x="13" y="258"/>
                    <a:pt x="0" y="784"/>
                  </a:cubicBezTo>
                  <a:cubicBezTo>
                    <a:pt x="0" y="1135"/>
                    <a:pt x="276" y="1511"/>
                    <a:pt x="652" y="1561"/>
                  </a:cubicBezTo>
                  <a:cubicBezTo>
                    <a:pt x="676" y="1564"/>
                    <a:pt x="701" y="1565"/>
                    <a:pt x="725" y="1565"/>
                  </a:cubicBezTo>
                  <a:cubicBezTo>
                    <a:pt x="1100" y="1565"/>
                    <a:pt x="1456" y="1211"/>
                    <a:pt x="1479" y="834"/>
                  </a:cubicBezTo>
                  <a:cubicBezTo>
                    <a:pt x="1505" y="283"/>
                    <a:pt x="1124" y="0"/>
                    <a:pt x="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8137222" y="4156832"/>
              <a:ext cx="143885" cy="130111"/>
            </a:xfrm>
            <a:custGeom>
              <a:avLst/>
              <a:gdLst/>
              <a:ahLst/>
              <a:cxnLst/>
              <a:rect l="l" t="t" r="r" b="b"/>
              <a:pathLst>
                <a:path w="1003" h="907" extrusionOk="0">
                  <a:moveTo>
                    <a:pt x="466" y="0"/>
                  </a:moveTo>
                  <a:cubicBezTo>
                    <a:pt x="436" y="0"/>
                    <a:pt x="405" y="3"/>
                    <a:pt x="376" y="10"/>
                  </a:cubicBezTo>
                  <a:lnTo>
                    <a:pt x="351" y="10"/>
                  </a:lnTo>
                  <a:cubicBezTo>
                    <a:pt x="125" y="85"/>
                    <a:pt x="0" y="361"/>
                    <a:pt x="50" y="586"/>
                  </a:cubicBezTo>
                  <a:cubicBezTo>
                    <a:pt x="112" y="772"/>
                    <a:pt x="310" y="907"/>
                    <a:pt x="503" y="907"/>
                  </a:cubicBezTo>
                  <a:cubicBezTo>
                    <a:pt x="545" y="907"/>
                    <a:pt x="587" y="900"/>
                    <a:pt x="627" y="887"/>
                  </a:cubicBezTo>
                  <a:cubicBezTo>
                    <a:pt x="852" y="837"/>
                    <a:pt x="1003" y="561"/>
                    <a:pt x="927" y="336"/>
                  </a:cubicBezTo>
                  <a:cubicBezTo>
                    <a:pt x="884" y="140"/>
                    <a:pt x="670" y="0"/>
                    <a:pt x="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7942984" y="4941948"/>
              <a:ext cx="61255" cy="201551"/>
            </a:xfrm>
            <a:custGeom>
              <a:avLst/>
              <a:gdLst/>
              <a:ahLst/>
              <a:cxnLst/>
              <a:rect l="l" t="t" r="r" b="b"/>
              <a:pathLst>
                <a:path w="427" h="1405" extrusionOk="0">
                  <a:moveTo>
                    <a:pt x="352" y="1"/>
                  </a:moveTo>
                  <a:cubicBezTo>
                    <a:pt x="326" y="1"/>
                    <a:pt x="301" y="26"/>
                    <a:pt x="301" y="51"/>
                  </a:cubicBezTo>
                  <a:cubicBezTo>
                    <a:pt x="301" y="201"/>
                    <a:pt x="301" y="351"/>
                    <a:pt x="301" y="502"/>
                  </a:cubicBezTo>
                  <a:cubicBezTo>
                    <a:pt x="301" y="752"/>
                    <a:pt x="301" y="1003"/>
                    <a:pt x="301" y="1279"/>
                  </a:cubicBezTo>
                  <a:lnTo>
                    <a:pt x="76" y="1279"/>
                  </a:lnTo>
                  <a:cubicBezTo>
                    <a:pt x="26" y="1279"/>
                    <a:pt x="1" y="1304"/>
                    <a:pt x="1" y="1329"/>
                  </a:cubicBezTo>
                  <a:cubicBezTo>
                    <a:pt x="1" y="1379"/>
                    <a:pt x="26" y="1404"/>
                    <a:pt x="51" y="1404"/>
                  </a:cubicBezTo>
                  <a:lnTo>
                    <a:pt x="151" y="1404"/>
                  </a:lnTo>
                  <a:cubicBezTo>
                    <a:pt x="226" y="1404"/>
                    <a:pt x="301" y="1404"/>
                    <a:pt x="377" y="1379"/>
                  </a:cubicBezTo>
                  <a:cubicBezTo>
                    <a:pt x="402" y="1379"/>
                    <a:pt x="427" y="1354"/>
                    <a:pt x="427" y="1329"/>
                  </a:cubicBezTo>
                  <a:cubicBezTo>
                    <a:pt x="427" y="1053"/>
                    <a:pt x="427" y="803"/>
                    <a:pt x="427" y="527"/>
                  </a:cubicBezTo>
                  <a:cubicBezTo>
                    <a:pt x="427" y="377"/>
                    <a:pt x="427" y="201"/>
                    <a:pt x="427" y="51"/>
                  </a:cubicBezTo>
                  <a:cubicBezTo>
                    <a:pt x="427" y="26"/>
                    <a:pt x="402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8342076" y="4959880"/>
              <a:ext cx="75601" cy="183619"/>
            </a:xfrm>
            <a:custGeom>
              <a:avLst/>
              <a:gdLst/>
              <a:ahLst/>
              <a:cxnLst/>
              <a:rect l="l" t="t" r="r" b="b"/>
              <a:pathLst>
                <a:path w="527" h="1280" extrusionOk="0">
                  <a:moveTo>
                    <a:pt x="51" y="1"/>
                  </a:moveTo>
                  <a:cubicBezTo>
                    <a:pt x="26" y="1"/>
                    <a:pt x="1" y="51"/>
                    <a:pt x="1" y="76"/>
                  </a:cubicBezTo>
                  <a:lnTo>
                    <a:pt x="1" y="452"/>
                  </a:lnTo>
                  <a:lnTo>
                    <a:pt x="1" y="1229"/>
                  </a:lnTo>
                  <a:cubicBezTo>
                    <a:pt x="1" y="1254"/>
                    <a:pt x="26" y="1279"/>
                    <a:pt x="51" y="1279"/>
                  </a:cubicBezTo>
                  <a:lnTo>
                    <a:pt x="452" y="1279"/>
                  </a:lnTo>
                  <a:cubicBezTo>
                    <a:pt x="502" y="1279"/>
                    <a:pt x="527" y="1254"/>
                    <a:pt x="527" y="1229"/>
                  </a:cubicBezTo>
                  <a:cubicBezTo>
                    <a:pt x="527" y="1204"/>
                    <a:pt x="502" y="1154"/>
                    <a:pt x="452" y="1154"/>
                  </a:cubicBezTo>
                  <a:lnTo>
                    <a:pt x="126" y="1154"/>
                  </a:lnTo>
                  <a:lnTo>
                    <a:pt x="126" y="427"/>
                  </a:lnTo>
                  <a:lnTo>
                    <a:pt x="126" y="76"/>
                  </a:lnTo>
                  <a:cubicBezTo>
                    <a:pt x="126" y="51"/>
                    <a:pt x="101" y="1"/>
                    <a:pt x="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8420800" y="3667776"/>
              <a:ext cx="148400" cy="95175"/>
            </a:xfrm>
            <a:custGeom>
              <a:avLst/>
              <a:gdLst/>
              <a:ahLst/>
              <a:cxnLst/>
              <a:rect l="l" t="t" r="r" b="b"/>
              <a:pathLst>
                <a:path w="878" h="563" extrusionOk="0">
                  <a:moveTo>
                    <a:pt x="451" y="1"/>
                  </a:moveTo>
                  <a:cubicBezTo>
                    <a:pt x="361" y="1"/>
                    <a:pt x="274" y="24"/>
                    <a:pt x="201" y="61"/>
                  </a:cubicBezTo>
                  <a:cubicBezTo>
                    <a:pt x="176" y="61"/>
                    <a:pt x="151" y="86"/>
                    <a:pt x="126" y="86"/>
                  </a:cubicBezTo>
                  <a:cubicBezTo>
                    <a:pt x="50" y="136"/>
                    <a:pt x="0" y="211"/>
                    <a:pt x="0" y="286"/>
                  </a:cubicBezTo>
                  <a:cubicBezTo>
                    <a:pt x="25" y="386"/>
                    <a:pt x="100" y="462"/>
                    <a:pt x="176" y="487"/>
                  </a:cubicBezTo>
                  <a:cubicBezTo>
                    <a:pt x="273" y="535"/>
                    <a:pt x="370" y="563"/>
                    <a:pt x="467" y="563"/>
                  </a:cubicBezTo>
                  <a:cubicBezTo>
                    <a:pt x="520" y="563"/>
                    <a:pt x="574" y="555"/>
                    <a:pt x="627" y="537"/>
                  </a:cubicBezTo>
                  <a:cubicBezTo>
                    <a:pt x="702" y="512"/>
                    <a:pt x="777" y="487"/>
                    <a:pt x="827" y="412"/>
                  </a:cubicBezTo>
                  <a:cubicBezTo>
                    <a:pt x="877" y="361"/>
                    <a:pt x="877" y="261"/>
                    <a:pt x="852" y="186"/>
                  </a:cubicBezTo>
                  <a:cubicBezTo>
                    <a:pt x="827" y="111"/>
                    <a:pt x="752" y="86"/>
                    <a:pt x="702" y="61"/>
                  </a:cubicBezTo>
                  <a:cubicBezTo>
                    <a:pt x="677" y="36"/>
                    <a:pt x="627" y="36"/>
                    <a:pt x="627" y="36"/>
                  </a:cubicBezTo>
                  <a:cubicBezTo>
                    <a:pt x="602" y="36"/>
                    <a:pt x="577" y="10"/>
                    <a:pt x="552" y="10"/>
                  </a:cubicBezTo>
                  <a:cubicBezTo>
                    <a:pt x="518" y="4"/>
                    <a:pt x="484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7646402" y="3686775"/>
              <a:ext cx="118776" cy="71650"/>
            </a:xfrm>
            <a:custGeom>
              <a:avLst/>
              <a:gdLst/>
              <a:ahLst/>
              <a:cxnLst/>
              <a:rect l="l" t="t" r="r" b="b"/>
              <a:pathLst>
                <a:path w="653" h="394" extrusionOk="0">
                  <a:moveTo>
                    <a:pt x="402" y="1"/>
                  </a:moveTo>
                  <a:cubicBezTo>
                    <a:pt x="327" y="1"/>
                    <a:pt x="226" y="1"/>
                    <a:pt x="151" y="26"/>
                  </a:cubicBezTo>
                  <a:cubicBezTo>
                    <a:pt x="126" y="51"/>
                    <a:pt x="101" y="51"/>
                    <a:pt x="101" y="76"/>
                  </a:cubicBezTo>
                  <a:cubicBezTo>
                    <a:pt x="51" y="101"/>
                    <a:pt x="1" y="151"/>
                    <a:pt x="1" y="201"/>
                  </a:cubicBezTo>
                  <a:cubicBezTo>
                    <a:pt x="1" y="277"/>
                    <a:pt x="76" y="327"/>
                    <a:pt x="126" y="352"/>
                  </a:cubicBezTo>
                  <a:cubicBezTo>
                    <a:pt x="185" y="381"/>
                    <a:pt x="252" y="393"/>
                    <a:pt x="318" y="393"/>
                  </a:cubicBezTo>
                  <a:cubicBezTo>
                    <a:pt x="364" y="393"/>
                    <a:pt x="410" y="387"/>
                    <a:pt x="452" y="377"/>
                  </a:cubicBezTo>
                  <a:cubicBezTo>
                    <a:pt x="502" y="377"/>
                    <a:pt x="552" y="352"/>
                    <a:pt x="602" y="302"/>
                  </a:cubicBezTo>
                  <a:cubicBezTo>
                    <a:pt x="627" y="251"/>
                    <a:pt x="652" y="176"/>
                    <a:pt x="627" y="126"/>
                  </a:cubicBezTo>
                  <a:cubicBezTo>
                    <a:pt x="602" y="76"/>
                    <a:pt x="552" y="51"/>
                    <a:pt x="502" y="26"/>
                  </a:cubicBezTo>
                  <a:lnTo>
                    <a:pt x="452" y="26"/>
                  </a:lnTo>
                  <a:cubicBezTo>
                    <a:pt x="427" y="1"/>
                    <a:pt x="427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7745303" y="3578719"/>
              <a:ext cx="36007" cy="33281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4" y="1"/>
                  </a:moveTo>
                  <a:cubicBezTo>
                    <a:pt x="117" y="1"/>
                    <a:pt x="109" y="2"/>
                    <a:pt x="100" y="5"/>
                  </a:cubicBezTo>
                  <a:lnTo>
                    <a:pt x="75" y="5"/>
                  </a:lnTo>
                  <a:cubicBezTo>
                    <a:pt x="50" y="55"/>
                    <a:pt x="0" y="130"/>
                    <a:pt x="50" y="205"/>
                  </a:cubicBezTo>
                  <a:cubicBezTo>
                    <a:pt x="68" y="223"/>
                    <a:pt x="95" y="231"/>
                    <a:pt x="124" y="231"/>
                  </a:cubicBezTo>
                  <a:cubicBezTo>
                    <a:pt x="177" y="231"/>
                    <a:pt x="235" y="204"/>
                    <a:pt x="251" y="155"/>
                  </a:cubicBezTo>
                  <a:cubicBezTo>
                    <a:pt x="251" y="88"/>
                    <a:pt x="191" y="1"/>
                    <a:pt x="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8403188" y="3578719"/>
              <a:ext cx="35720" cy="33281"/>
            </a:xfrm>
            <a:custGeom>
              <a:avLst/>
              <a:gdLst/>
              <a:ahLst/>
              <a:cxnLst/>
              <a:rect l="l" t="t" r="r" b="b"/>
              <a:pathLst>
                <a:path w="249" h="232" extrusionOk="0">
                  <a:moveTo>
                    <a:pt x="125" y="1"/>
                  </a:moveTo>
                  <a:cubicBezTo>
                    <a:pt x="117" y="1"/>
                    <a:pt x="109" y="2"/>
                    <a:pt x="101" y="5"/>
                  </a:cubicBezTo>
                  <a:lnTo>
                    <a:pt x="76" y="5"/>
                  </a:lnTo>
                  <a:cubicBezTo>
                    <a:pt x="26" y="55"/>
                    <a:pt x="1" y="130"/>
                    <a:pt x="26" y="205"/>
                  </a:cubicBezTo>
                  <a:cubicBezTo>
                    <a:pt x="44" y="223"/>
                    <a:pt x="71" y="231"/>
                    <a:pt x="100" y="231"/>
                  </a:cubicBezTo>
                  <a:cubicBezTo>
                    <a:pt x="152" y="231"/>
                    <a:pt x="210" y="204"/>
                    <a:pt x="226" y="155"/>
                  </a:cubicBezTo>
                  <a:cubicBezTo>
                    <a:pt x="249" y="88"/>
                    <a:pt x="191" y="1"/>
                    <a:pt x="1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7806415" y="3720737"/>
              <a:ext cx="568225" cy="106872"/>
            </a:xfrm>
            <a:custGeom>
              <a:avLst/>
              <a:gdLst/>
              <a:ahLst/>
              <a:cxnLst/>
              <a:rect l="l" t="t" r="r" b="b"/>
              <a:pathLst>
                <a:path w="3961" h="745" extrusionOk="0">
                  <a:moveTo>
                    <a:pt x="3899" y="1"/>
                  </a:moveTo>
                  <a:cubicBezTo>
                    <a:pt x="3885" y="1"/>
                    <a:pt x="3870" y="7"/>
                    <a:pt x="3860" y="17"/>
                  </a:cubicBezTo>
                  <a:cubicBezTo>
                    <a:pt x="3269" y="411"/>
                    <a:pt x="2560" y="612"/>
                    <a:pt x="1853" y="612"/>
                  </a:cubicBezTo>
                  <a:cubicBezTo>
                    <a:pt x="1480" y="612"/>
                    <a:pt x="1107" y="556"/>
                    <a:pt x="752" y="443"/>
                  </a:cubicBezTo>
                  <a:cubicBezTo>
                    <a:pt x="476" y="368"/>
                    <a:pt x="276" y="243"/>
                    <a:pt x="101" y="118"/>
                  </a:cubicBezTo>
                  <a:cubicBezTo>
                    <a:pt x="88" y="105"/>
                    <a:pt x="75" y="99"/>
                    <a:pt x="63" y="99"/>
                  </a:cubicBezTo>
                  <a:cubicBezTo>
                    <a:pt x="50" y="99"/>
                    <a:pt x="38" y="105"/>
                    <a:pt x="25" y="118"/>
                  </a:cubicBezTo>
                  <a:cubicBezTo>
                    <a:pt x="0" y="143"/>
                    <a:pt x="0" y="193"/>
                    <a:pt x="25" y="218"/>
                  </a:cubicBezTo>
                  <a:cubicBezTo>
                    <a:pt x="201" y="368"/>
                    <a:pt x="426" y="468"/>
                    <a:pt x="727" y="569"/>
                  </a:cubicBezTo>
                  <a:cubicBezTo>
                    <a:pt x="1078" y="694"/>
                    <a:pt x="1454" y="744"/>
                    <a:pt x="1830" y="744"/>
                  </a:cubicBezTo>
                  <a:cubicBezTo>
                    <a:pt x="2582" y="744"/>
                    <a:pt x="3309" y="519"/>
                    <a:pt x="3935" y="118"/>
                  </a:cubicBezTo>
                  <a:cubicBezTo>
                    <a:pt x="3960" y="93"/>
                    <a:pt x="3960" y="67"/>
                    <a:pt x="3935" y="42"/>
                  </a:cubicBezTo>
                  <a:cubicBezTo>
                    <a:pt x="3935" y="13"/>
                    <a:pt x="3918" y="1"/>
                    <a:pt x="38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7646399" y="3259400"/>
              <a:ext cx="163499" cy="251750"/>
            </a:xfrm>
            <a:custGeom>
              <a:avLst/>
              <a:gdLst/>
              <a:ahLst/>
              <a:cxnLst/>
              <a:rect l="l" t="t" r="r" b="b"/>
              <a:pathLst>
                <a:path w="1054" h="1755" extrusionOk="0">
                  <a:moveTo>
                    <a:pt x="477" y="0"/>
                  </a:moveTo>
                  <a:cubicBezTo>
                    <a:pt x="276" y="201"/>
                    <a:pt x="126" y="426"/>
                    <a:pt x="51" y="702"/>
                  </a:cubicBezTo>
                  <a:cubicBezTo>
                    <a:pt x="1" y="978"/>
                    <a:pt x="26" y="1253"/>
                    <a:pt x="151" y="1504"/>
                  </a:cubicBezTo>
                  <a:cubicBezTo>
                    <a:pt x="176" y="1554"/>
                    <a:pt x="201" y="1604"/>
                    <a:pt x="226" y="1629"/>
                  </a:cubicBezTo>
                  <a:cubicBezTo>
                    <a:pt x="267" y="1670"/>
                    <a:pt x="308" y="1711"/>
                    <a:pt x="363" y="1711"/>
                  </a:cubicBezTo>
                  <a:cubicBezTo>
                    <a:pt x="375" y="1711"/>
                    <a:pt x="388" y="1709"/>
                    <a:pt x="402" y="1704"/>
                  </a:cubicBezTo>
                  <a:lnTo>
                    <a:pt x="402" y="1704"/>
                  </a:lnTo>
                  <a:cubicBezTo>
                    <a:pt x="377" y="1755"/>
                    <a:pt x="477" y="1755"/>
                    <a:pt x="527" y="1755"/>
                  </a:cubicBezTo>
                  <a:cubicBezTo>
                    <a:pt x="778" y="1730"/>
                    <a:pt x="978" y="1529"/>
                    <a:pt x="1053" y="1303"/>
                  </a:cubicBezTo>
                  <a:cubicBezTo>
                    <a:pt x="1003" y="1303"/>
                    <a:pt x="928" y="1253"/>
                    <a:pt x="878" y="1228"/>
                  </a:cubicBezTo>
                  <a:cubicBezTo>
                    <a:pt x="727" y="1128"/>
                    <a:pt x="627" y="1003"/>
                    <a:pt x="552" y="827"/>
                  </a:cubicBezTo>
                  <a:cubicBezTo>
                    <a:pt x="452" y="602"/>
                    <a:pt x="427" y="351"/>
                    <a:pt x="477" y="126"/>
                  </a:cubicBezTo>
                  <a:cubicBezTo>
                    <a:pt x="477" y="75"/>
                    <a:pt x="452" y="5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8432022" y="3223387"/>
              <a:ext cx="129540" cy="227085"/>
            </a:xfrm>
            <a:custGeom>
              <a:avLst/>
              <a:gdLst/>
              <a:ahLst/>
              <a:cxnLst/>
              <a:rect l="l" t="t" r="r" b="b"/>
              <a:pathLst>
                <a:path w="903" h="1583" extrusionOk="0">
                  <a:moveTo>
                    <a:pt x="276" y="1"/>
                  </a:moveTo>
                  <a:lnTo>
                    <a:pt x="276" y="1"/>
                  </a:lnTo>
                  <a:cubicBezTo>
                    <a:pt x="301" y="26"/>
                    <a:pt x="301" y="76"/>
                    <a:pt x="326" y="101"/>
                  </a:cubicBezTo>
                  <a:cubicBezTo>
                    <a:pt x="401" y="326"/>
                    <a:pt x="426" y="552"/>
                    <a:pt x="376" y="752"/>
                  </a:cubicBezTo>
                  <a:cubicBezTo>
                    <a:pt x="351" y="853"/>
                    <a:pt x="326" y="928"/>
                    <a:pt x="276" y="1003"/>
                  </a:cubicBezTo>
                  <a:cubicBezTo>
                    <a:pt x="201" y="1128"/>
                    <a:pt x="126" y="1229"/>
                    <a:pt x="0" y="1279"/>
                  </a:cubicBezTo>
                  <a:cubicBezTo>
                    <a:pt x="92" y="1462"/>
                    <a:pt x="310" y="1583"/>
                    <a:pt x="499" y="1583"/>
                  </a:cubicBezTo>
                  <a:cubicBezTo>
                    <a:pt x="517" y="1583"/>
                    <a:pt x="535" y="1582"/>
                    <a:pt x="552" y="1580"/>
                  </a:cubicBezTo>
                  <a:cubicBezTo>
                    <a:pt x="602" y="1580"/>
                    <a:pt x="702" y="1580"/>
                    <a:pt x="677" y="1529"/>
                  </a:cubicBezTo>
                  <a:cubicBezTo>
                    <a:pt x="777" y="1504"/>
                    <a:pt x="827" y="1404"/>
                    <a:pt x="852" y="1304"/>
                  </a:cubicBezTo>
                  <a:cubicBezTo>
                    <a:pt x="852" y="1304"/>
                    <a:pt x="852" y="1279"/>
                    <a:pt x="852" y="1279"/>
                  </a:cubicBezTo>
                  <a:cubicBezTo>
                    <a:pt x="902" y="1028"/>
                    <a:pt x="877" y="778"/>
                    <a:pt x="777" y="552"/>
                  </a:cubicBezTo>
                  <a:cubicBezTo>
                    <a:pt x="677" y="326"/>
                    <a:pt x="501" y="126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7"/>
            <p:cNvSpPr/>
            <p:nvPr/>
          </p:nvSpPr>
          <p:spPr>
            <a:xfrm rot="-1308085">
              <a:off x="8873593" y="3828823"/>
              <a:ext cx="35542" cy="14846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7"/>
            <p:cNvSpPr/>
            <p:nvPr/>
          </p:nvSpPr>
          <p:spPr>
            <a:xfrm rot="10800000" flipH="1">
              <a:off x="8885053" y="3497019"/>
              <a:ext cx="258936" cy="451158"/>
            </a:xfrm>
            <a:custGeom>
              <a:avLst/>
              <a:gdLst/>
              <a:ahLst/>
              <a:cxnLst/>
              <a:rect l="l" t="t" r="r" b="b"/>
              <a:pathLst>
                <a:path w="1805" h="3145" extrusionOk="0">
                  <a:moveTo>
                    <a:pt x="1554" y="2768"/>
                  </a:moveTo>
                  <a:cubicBezTo>
                    <a:pt x="1579" y="2768"/>
                    <a:pt x="1604" y="2768"/>
                    <a:pt x="1629" y="2793"/>
                  </a:cubicBezTo>
                  <a:cubicBezTo>
                    <a:pt x="1679" y="2843"/>
                    <a:pt x="1679" y="2894"/>
                    <a:pt x="1654" y="2969"/>
                  </a:cubicBezTo>
                  <a:cubicBezTo>
                    <a:pt x="1654" y="2969"/>
                    <a:pt x="1629" y="2994"/>
                    <a:pt x="1629" y="2994"/>
                  </a:cubicBezTo>
                  <a:cubicBezTo>
                    <a:pt x="1604" y="3006"/>
                    <a:pt x="1582" y="3011"/>
                    <a:pt x="1563" y="3011"/>
                  </a:cubicBezTo>
                  <a:cubicBezTo>
                    <a:pt x="1507" y="3011"/>
                    <a:pt x="1479" y="2969"/>
                    <a:pt x="1479" y="2969"/>
                  </a:cubicBezTo>
                  <a:cubicBezTo>
                    <a:pt x="1429" y="2919"/>
                    <a:pt x="1404" y="2843"/>
                    <a:pt x="1479" y="2768"/>
                  </a:cubicBezTo>
                  <a:close/>
                  <a:moveTo>
                    <a:pt x="98" y="1"/>
                  </a:moveTo>
                  <a:cubicBezTo>
                    <a:pt x="73" y="1"/>
                    <a:pt x="43" y="19"/>
                    <a:pt x="25" y="36"/>
                  </a:cubicBezTo>
                  <a:cubicBezTo>
                    <a:pt x="0" y="61"/>
                    <a:pt x="0" y="87"/>
                    <a:pt x="50" y="112"/>
                  </a:cubicBezTo>
                  <a:cubicBezTo>
                    <a:pt x="100" y="187"/>
                    <a:pt x="176" y="237"/>
                    <a:pt x="251" y="312"/>
                  </a:cubicBezTo>
                  <a:cubicBezTo>
                    <a:pt x="927" y="964"/>
                    <a:pt x="1303" y="1691"/>
                    <a:pt x="1454" y="2668"/>
                  </a:cubicBezTo>
                  <a:lnTo>
                    <a:pt x="1404" y="2668"/>
                  </a:lnTo>
                  <a:cubicBezTo>
                    <a:pt x="1278" y="2768"/>
                    <a:pt x="1303" y="2919"/>
                    <a:pt x="1354" y="3044"/>
                  </a:cubicBezTo>
                  <a:cubicBezTo>
                    <a:pt x="1404" y="3094"/>
                    <a:pt x="1479" y="3144"/>
                    <a:pt x="1554" y="3144"/>
                  </a:cubicBezTo>
                  <a:cubicBezTo>
                    <a:pt x="1604" y="3144"/>
                    <a:pt x="1654" y="3144"/>
                    <a:pt x="1679" y="3119"/>
                  </a:cubicBezTo>
                  <a:cubicBezTo>
                    <a:pt x="1729" y="3094"/>
                    <a:pt x="1755" y="3044"/>
                    <a:pt x="1780" y="3019"/>
                  </a:cubicBezTo>
                  <a:cubicBezTo>
                    <a:pt x="1805" y="2894"/>
                    <a:pt x="1805" y="2793"/>
                    <a:pt x="1729" y="2693"/>
                  </a:cubicBezTo>
                  <a:cubicBezTo>
                    <a:pt x="1679" y="2668"/>
                    <a:pt x="1629" y="2643"/>
                    <a:pt x="1579" y="2643"/>
                  </a:cubicBezTo>
                  <a:cubicBezTo>
                    <a:pt x="1429" y="1565"/>
                    <a:pt x="1003" y="788"/>
                    <a:pt x="201" y="87"/>
                  </a:cubicBezTo>
                  <a:cubicBezTo>
                    <a:pt x="176" y="61"/>
                    <a:pt x="151" y="36"/>
                    <a:pt x="125" y="11"/>
                  </a:cubicBezTo>
                  <a:cubicBezTo>
                    <a:pt x="118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7"/>
            <p:cNvSpPr/>
            <p:nvPr/>
          </p:nvSpPr>
          <p:spPr>
            <a:xfrm rot="729732">
              <a:off x="7379346" y="3927868"/>
              <a:ext cx="35599" cy="14851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7"/>
            <p:cNvSpPr/>
            <p:nvPr/>
          </p:nvSpPr>
          <p:spPr>
            <a:xfrm rot="10800000" flipH="1">
              <a:off x="7205913" y="3518746"/>
              <a:ext cx="208727" cy="488312"/>
            </a:xfrm>
            <a:custGeom>
              <a:avLst/>
              <a:gdLst/>
              <a:ahLst/>
              <a:cxnLst/>
              <a:rect l="l" t="t" r="r" b="b"/>
              <a:pathLst>
                <a:path w="1455" h="3404" extrusionOk="0">
                  <a:moveTo>
                    <a:pt x="276" y="3002"/>
                  </a:moveTo>
                  <a:cubicBezTo>
                    <a:pt x="302" y="3002"/>
                    <a:pt x="302" y="3027"/>
                    <a:pt x="327" y="3027"/>
                  </a:cubicBezTo>
                  <a:cubicBezTo>
                    <a:pt x="352" y="3052"/>
                    <a:pt x="352" y="3077"/>
                    <a:pt x="352" y="3153"/>
                  </a:cubicBezTo>
                  <a:cubicBezTo>
                    <a:pt x="352" y="3203"/>
                    <a:pt x="327" y="3253"/>
                    <a:pt x="302" y="3278"/>
                  </a:cubicBezTo>
                  <a:lnTo>
                    <a:pt x="251" y="3278"/>
                  </a:lnTo>
                  <a:cubicBezTo>
                    <a:pt x="176" y="3253"/>
                    <a:pt x="126" y="3178"/>
                    <a:pt x="126" y="3128"/>
                  </a:cubicBezTo>
                  <a:cubicBezTo>
                    <a:pt x="151" y="3102"/>
                    <a:pt x="151" y="3052"/>
                    <a:pt x="201" y="3027"/>
                  </a:cubicBezTo>
                  <a:cubicBezTo>
                    <a:pt x="226" y="3027"/>
                    <a:pt x="251" y="3002"/>
                    <a:pt x="276" y="3002"/>
                  </a:cubicBezTo>
                  <a:close/>
                  <a:moveTo>
                    <a:pt x="1379" y="1"/>
                  </a:moveTo>
                  <a:cubicBezTo>
                    <a:pt x="1360" y="1"/>
                    <a:pt x="1342" y="7"/>
                    <a:pt x="1329" y="20"/>
                  </a:cubicBezTo>
                  <a:cubicBezTo>
                    <a:pt x="1304" y="45"/>
                    <a:pt x="1279" y="70"/>
                    <a:pt x="1229" y="95"/>
                  </a:cubicBezTo>
                  <a:cubicBezTo>
                    <a:pt x="452" y="797"/>
                    <a:pt x="26" y="1874"/>
                    <a:pt x="151" y="2902"/>
                  </a:cubicBezTo>
                  <a:cubicBezTo>
                    <a:pt x="151" y="2927"/>
                    <a:pt x="126" y="2927"/>
                    <a:pt x="101" y="2927"/>
                  </a:cubicBezTo>
                  <a:cubicBezTo>
                    <a:pt x="51" y="2977"/>
                    <a:pt x="26" y="3052"/>
                    <a:pt x="1" y="3102"/>
                  </a:cubicBezTo>
                  <a:cubicBezTo>
                    <a:pt x="1" y="3228"/>
                    <a:pt x="101" y="3353"/>
                    <a:pt x="226" y="3403"/>
                  </a:cubicBezTo>
                  <a:lnTo>
                    <a:pt x="276" y="3403"/>
                  </a:lnTo>
                  <a:cubicBezTo>
                    <a:pt x="302" y="3403"/>
                    <a:pt x="352" y="3403"/>
                    <a:pt x="377" y="3378"/>
                  </a:cubicBezTo>
                  <a:cubicBezTo>
                    <a:pt x="452" y="3328"/>
                    <a:pt x="477" y="3203"/>
                    <a:pt x="477" y="3153"/>
                  </a:cubicBezTo>
                  <a:cubicBezTo>
                    <a:pt x="477" y="3052"/>
                    <a:pt x="452" y="2977"/>
                    <a:pt x="402" y="2927"/>
                  </a:cubicBezTo>
                  <a:cubicBezTo>
                    <a:pt x="377" y="2902"/>
                    <a:pt x="352" y="2902"/>
                    <a:pt x="302" y="2877"/>
                  </a:cubicBezTo>
                  <a:lnTo>
                    <a:pt x="276" y="2877"/>
                  </a:lnTo>
                  <a:cubicBezTo>
                    <a:pt x="176" y="1950"/>
                    <a:pt x="527" y="972"/>
                    <a:pt x="1204" y="321"/>
                  </a:cubicBezTo>
                  <a:cubicBezTo>
                    <a:pt x="1279" y="245"/>
                    <a:pt x="1354" y="170"/>
                    <a:pt x="1429" y="120"/>
                  </a:cubicBezTo>
                  <a:cubicBezTo>
                    <a:pt x="1454" y="95"/>
                    <a:pt x="1454" y="45"/>
                    <a:pt x="1429" y="20"/>
                  </a:cubicBezTo>
                  <a:cubicBezTo>
                    <a:pt x="1417" y="7"/>
                    <a:pt x="1398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Title 3">
            <a:extLst>
              <a:ext uri="{FF2B5EF4-FFF2-40B4-BE49-F238E27FC236}">
                <a16:creationId xmlns:a16="http://schemas.microsoft.com/office/drawing/2014/main" id="{4426D7C1-0E9F-053C-167B-AB3AF33DC25D}"/>
              </a:ext>
            </a:extLst>
          </p:cNvPr>
          <p:cNvSpPr txBox="1">
            <a:spLocks/>
          </p:cNvSpPr>
          <p:nvPr/>
        </p:nvSpPr>
        <p:spPr>
          <a:xfrm>
            <a:off x="1096826" y="1197988"/>
            <a:ext cx="7097945" cy="23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Boogaloo"/>
              <a:buNone/>
              <a:defRPr sz="9600" b="1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92D050"/>
                </a:solidFill>
                <a:latin typeface="#9Slide03 Comfortaa Bold" panose="00000800000000000000" pitchFamily="2" charset="0"/>
                <a:ea typeface="Times New Roman" panose="02020603050405020304" pitchFamily="18" charset="0"/>
              </a:rPr>
              <a:t>KỂ CHUYỆN: </a:t>
            </a:r>
            <a:br>
              <a:rPr lang="vi-VN" sz="4400" dirty="0">
                <a:latin typeface="#9Slide03 Comfortaa Bold" panose="00000800000000000000" pitchFamily="2" charset="0"/>
                <a:ea typeface="Times New Roman" panose="02020603050405020304" pitchFamily="18" charset="0"/>
              </a:rPr>
            </a:br>
            <a:r>
              <a:rPr lang="en-US" sz="5400" dirty="0">
                <a:solidFill>
                  <a:schemeClr val="accent5"/>
                </a:solidFill>
                <a:latin typeface="#9Slide03 Comfortaa Bold" panose="00000800000000000000" pitchFamily="2" charset="0"/>
                <a:ea typeface="Times New Roman" panose="02020603050405020304" pitchFamily="18" charset="0"/>
              </a:rPr>
              <a:t>EM TIẾT KIỆM</a:t>
            </a:r>
            <a:endParaRPr lang="en-US" dirty="0">
              <a:solidFill>
                <a:schemeClr val="accent5"/>
              </a:solidFill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6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1B068B-B76F-8D89-9667-E7D0055F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666" y="-813755"/>
            <a:ext cx="2266488" cy="2266488"/>
          </a:xfrm>
          <a:prstGeom prst="rect">
            <a:avLst/>
          </a:prstGeom>
        </p:spPr>
      </p:pic>
      <p:pic>
        <p:nvPicPr>
          <p:cNvPr id="20" name="Picture 19" descr="A pink piggy bank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1AE3619-482E-070A-F62D-7E611B44E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352" y="3095687"/>
            <a:ext cx="2374165" cy="212487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31D3796-C60D-E9AC-548C-A70B5C1D3349}"/>
              </a:ext>
            </a:extLst>
          </p:cNvPr>
          <p:cNvSpPr txBox="1"/>
          <p:nvPr/>
        </p:nvSpPr>
        <p:spPr>
          <a:xfrm>
            <a:off x="571565" y="864917"/>
            <a:ext cx="774485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	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Ở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Con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này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nhỏ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Miệng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nó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ngắn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tùn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há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to.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Mắt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tròn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nó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bụ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bẫm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đáng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mẹ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bán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giấy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báo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cũ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vỏ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chai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nhựa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vỏ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lon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bia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,...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Sau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tháng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“m</a:t>
            </a:r>
            <a:r>
              <a:rPr lang="vi-VN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ổ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”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mua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bao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nhiêu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thứ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truyện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vở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rô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bốt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đồ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chơi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siêu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nữa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Nhờ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kiệm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mua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thứ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mình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cần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rất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thích</a:t>
            </a:r>
            <a:r>
              <a:rPr lang="en-US" sz="26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D9D3CA-3AF8-04EE-3AAA-C54431B8CC83}"/>
              </a:ext>
            </a:extLst>
          </p:cNvPr>
          <p:cNvSpPr txBox="1"/>
          <p:nvPr/>
        </p:nvSpPr>
        <p:spPr>
          <a:xfrm>
            <a:off x="1512580" y="218586"/>
            <a:ext cx="362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#9Slide03 NettoOTLight" panose="02000400000000000000" pitchFamily="2" charset="0"/>
              </a:rPr>
              <a:t>Ví dụ 1:</a:t>
            </a:r>
            <a:endParaRPr lang="en-US" sz="3600" b="1" i="1" dirty="0">
              <a:solidFill>
                <a:srgbClr val="FF0000"/>
              </a:solidFill>
              <a:latin typeface="#9Slide03 NettoOTLight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6AC5632-AF64-DFB0-DFAD-88A79BD4B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2690" y="514155"/>
            <a:ext cx="2113200" cy="469800"/>
          </a:xfrm>
        </p:spPr>
        <p:txBody>
          <a:bodyPr/>
          <a:lstStyle/>
          <a:p>
            <a:r>
              <a:rPr lang="vi-VN" sz="3600" i="1" dirty="0">
                <a:solidFill>
                  <a:schemeClr val="tx2">
                    <a:lumMod val="75000"/>
                  </a:schemeClr>
                </a:solidFill>
                <a:latin typeface="#9Slide03 NettoOTLight" panose="02000400000000000000" pitchFamily="2" charset="0"/>
              </a:rPr>
              <a:t>Ví dụ 2: 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#9Slide03 NettoOTLight" panose="02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CCF6A-3BC1-6108-4607-F29D2EC8329D}"/>
              </a:ext>
            </a:extLst>
          </p:cNvPr>
          <p:cNvSpPr txBox="1"/>
          <p:nvPr/>
        </p:nvSpPr>
        <p:spPr>
          <a:xfrm>
            <a:off x="393164" y="983955"/>
            <a:ext cx="8357672" cy="3153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   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giữ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Đô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-ê-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mon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rất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Khe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bỏ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r</a:t>
            </a:r>
            <a:r>
              <a:rPr lang="vi-VN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ộ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ng,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hút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này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khoá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khoá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đập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vỡ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đập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lợn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mua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lợn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...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mẹ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bác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đựng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ít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bỏ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Tết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mừng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tuổi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cũng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bỏ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hết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 Sau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Tết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mở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khoá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két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tôi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ấy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mua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mấy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áo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giày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dép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đỡ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mẹ</a:t>
            </a:r>
            <a:r>
              <a:rPr lang="en-US" sz="2400" b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4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44"/>
          <p:cNvSpPr/>
          <p:nvPr/>
        </p:nvSpPr>
        <p:spPr>
          <a:xfrm>
            <a:off x="2164027" y="456768"/>
            <a:ext cx="6263245" cy="2884769"/>
          </a:xfrm>
          <a:prstGeom prst="roundRect">
            <a:avLst>
              <a:gd name="adj" fmla="val 131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4" name="Google Shape;1504;p44"/>
          <p:cNvGrpSpPr/>
          <p:nvPr/>
        </p:nvGrpSpPr>
        <p:grpSpPr>
          <a:xfrm flipH="1">
            <a:off x="1093651" y="2090103"/>
            <a:ext cx="1758418" cy="2591022"/>
            <a:chOff x="2596625" y="2435500"/>
            <a:chExt cx="236875" cy="349025"/>
          </a:xfrm>
        </p:grpSpPr>
        <p:sp>
          <p:nvSpPr>
            <p:cNvPr id="1505" name="Google Shape;1505;p44"/>
            <p:cNvSpPr/>
            <p:nvPr/>
          </p:nvSpPr>
          <p:spPr>
            <a:xfrm>
              <a:off x="2599150" y="2450525"/>
              <a:ext cx="234350" cy="319150"/>
            </a:xfrm>
            <a:custGeom>
              <a:avLst/>
              <a:gdLst/>
              <a:ahLst/>
              <a:cxnLst/>
              <a:rect l="l" t="t" r="r" b="b"/>
              <a:pathLst>
                <a:path w="9374" h="12766" extrusionOk="0">
                  <a:moveTo>
                    <a:pt x="4136" y="1"/>
                  </a:moveTo>
                  <a:cubicBezTo>
                    <a:pt x="4136" y="26"/>
                    <a:pt x="4136" y="26"/>
                    <a:pt x="4136" y="26"/>
                  </a:cubicBezTo>
                  <a:cubicBezTo>
                    <a:pt x="4136" y="51"/>
                    <a:pt x="4110" y="76"/>
                    <a:pt x="4085" y="101"/>
                  </a:cubicBezTo>
                  <a:cubicBezTo>
                    <a:pt x="4035" y="101"/>
                    <a:pt x="4010" y="76"/>
                    <a:pt x="4010" y="26"/>
                  </a:cubicBezTo>
                  <a:cubicBezTo>
                    <a:pt x="3960" y="26"/>
                    <a:pt x="3885" y="51"/>
                    <a:pt x="3835" y="51"/>
                  </a:cubicBezTo>
                  <a:cubicBezTo>
                    <a:pt x="3835" y="51"/>
                    <a:pt x="3810" y="76"/>
                    <a:pt x="3785" y="76"/>
                  </a:cubicBezTo>
                  <a:cubicBezTo>
                    <a:pt x="3810" y="101"/>
                    <a:pt x="3810" y="126"/>
                    <a:pt x="3835" y="176"/>
                  </a:cubicBezTo>
                  <a:cubicBezTo>
                    <a:pt x="3835" y="201"/>
                    <a:pt x="3810" y="251"/>
                    <a:pt x="3785" y="251"/>
                  </a:cubicBezTo>
                  <a:lnTo>
                    <a:pt x="3760" y="251"/>
                  </a:lnTo>
                  <a:cubicBezTo>
                    <a:pt x="3735" y="251"/>
                    <a:pt x="3709" y="226"/>
                    <a:pt x="3709" y="201"/>
                  </a:cubicBezTo>
                  <a:cubicBezTo>
                    <a:pt x="3684" y="176"/>
                    <a:pt x="3684" y="126"/>
                    <a:pt x="3684" y="101"/>
                  </a:cubicBezTo>
                  <a:cubicBezTo>
                    <a:pt x="3233" y="201"/>
                    <a:pt x="2832" y="402"/>
                    <a:pt x="2481" y="702"/>
                  </a:cubicBezTo>
                  <a:cubicBezTo>
                    <a:pt x="2532" y="753"/>
                    <a:pt x="2582" y="778"/>
                    <a:pt x="2657" y="803"/>
                  </a:cubicBezTo>
                  <a:cubicBezTo>
                    <a:pt x="2607" y="1028"/>
                    <a:pt x="2406" y="1204"/>
                    <a:pt x="2181" y="1204"/>
                  </a:cubicBezTo>
                  <a:cubicBezTo>
                    <a:pt x="2130" y="1154"/>
                    <a:pt x="2080" y="1129"/>
                    <a:pt x="2055" y="1078"/>
                  </a:cubicBezTo>
                  <a:cubicBezTo>
                    <a:pt x="2055" y="1103"/>
                    <a:pt x="2030" y="1103"/>
                    <a:pt x="2030" y="1129"/>
                  </a:cubicBezTo>
                  <a:cubicBezTo>
                    <a:pt x="1554" y="1680"/>
                    <a:pt x="1228" y="2332"/>
                    <a:pt x="953" y="3008"/>
                  </a:cubicBezTo>
                  <a:cubicBezTo>
                    <a:pt x="978" y="3033"/>
                    <a:pt x="1003" y="3058"/>
                    <a:pt x="1003" y="3058"/>
                  </a:cubicBezTo>
                  <a:cubicBezTo>
                    <a:pt x="1028" y="3083"/>
                    <a:pt x="1053" y="3134"/>
                    <a:pt x="1028" y="3159"/>
                  </a:cubicBezTo>
                  <a:cubicBezTo>
                    <a:pt x="1003" y="3184"/>
                    <a:pt x="978" y="3184"/>
                    <a:pt x="978" y="3184"/>
                  </a:cubicBezTo>
                  <a:cubicBezTo>
                    <a:pt x="953" y="3184"/>
                    <a:pt x="953" y="3184"/>
                    <a:pt x="927" y="3159"/>
                  </a:cubicBezTo>
                  <a:lnTo>
                    <a:pt x="902" y="3159"/>
                  </a:lnTo>
                  <a:cubicBezTo>
                    <a:pt x="877" y="3284"/>
                    <a:pt x="827" y="3409"/>
                    <a:pt x="777" y="3560"/>
                  </a:cubicBezTo>
                  <a:cubicBezTo>
                    <a:pt x="577" y="4161"/>
                    <a:pt x="401" y="4788"/>
                    <a:pt x="251" y="5414"/>
                  </a:cubicBezTo>
                  <a:cubicBezTo>
                    <a:pt x="802" y="5815"/>
                    <a:pt x="1103" y="6492"/>
                    <a:pt x="1053" y="7144"/>
                  </a:cubicBezTo>
                  <a:cubicBezTo>
                    <a:pt x="978" y="7795"/>
                    <a:pt x="577" y="8372"/>
                    <a:pt x="0" y="8672"/>
                  </a:cubicBezTo>
                  <a:cubicBezTo>
                    <a:pt x="50" y="9500"/>
                    <a:pt x="226" y="10327"/>
                    <a:pt x="577" y="11104"/>
                  </a:cubicBezTo>
                  <a:cubicBezTo>
                    <a:pt x="827" y="11705"/>
                    <a:pt x="1203" y="12281"/>
                    <a:pt x="1780" y="12557"/>
                  </a:cubicBezTo>
                  <a:cubicBezTo>
                    <a:pt x="2101" y="12718"/>
                    <a:pt x="2433" y="12765"/>
                    <a:pt x="2776" y="12765"/>
                  </a:cubicBezTo>
                  <a:cubicBezTo>
                    <a:pt x="2967" y="12765"/>
                    <a:pt x="3161" y="12751"/>
                    <a:pt x="3359" y="12733"/>
                  </a:cubicBezTo>
                  <a:cubicBezTo>
                    <a:pt x="3359" y="12657"/>
                    <a:pt x="3334" y="12607"/>
                    <a:pt x="3334" y="12532"/>
                  </a:cubicBezTo>
                  <a:cubicBezTo>
                    <a:pt x="3308" y="12507"/>
                    <a:pt x="3334" y="12482"/>
                    <a:pt x="3384" y="12457"/>
                  </a:cubicBezTo>
                  <a:cubicBezTo>
                    <a:pt x="3409" y="12457"/>
                    <a:pt x="3459" y="12482"/>
                    <a:pt x="3459" y="12507"/>
                  </a:cubicBezTo>
                  <a:cubicBezTo>
                    <a:pt x="3459" y="12582"/>
                    <a:pt x="3484" y="12632"/>
                    <a:pt x="3484" y="12708"/>
                  </a:cubicBezTo>
                  <a:cubicBezTo>
                    <a:pt x="3735" y="12682"/>
                    <a:pt x="3960" y="12632"/>
                    <a:pt x="4186" y="12607"/>
                  </a:cubicBezTo>
                  <a:cubicBezTo>
                    <a:pt x="4336" y="12582"/>
                    <a:pt x="4486" y="12557"/>
                    <a:pt x="4637" y="12532"/>
                  </a:cubicBezTo>
                  <a:cubicBezTo>
                    <a:pt x="5088" y="12482"/>
                    <a:pt x="5564" y="12482"/>
                    <a:pt x="6015" y="12482"/>
                  </a:cubicBezTo>
                  <a:cubicBezTo>
                    <a:pt x="6015" y="12432"/>
                    <a:pt x="6040" y="12357"/>
                    <a:pt x="6040" y="12307"/>
                  </a:cubicBezTo>
                  <a:cubicBezTo>
                    <a:pt x="6040" y="12256"/>
                    <a:pt x="6065" y="12231"/>
                    <a:pt x="6115" y="12231"/>
                  </a:cubicBezTo>
                  <a:cubicBezTo>
                    <a:pt x="6141" y="12256"/>
                    <a:pt x="6166" y="12281"/>
                    <a:pt x="6166" y="12307"/>
                  </a:cubicBezTo>
                  <a:cubicBezTo>
                    <a:pt x="6166" y="12382"/>
                    <a:pt x="6141" y="12432"/>
                    <a:pt x="6141" y="12482"/>
                  </a:cubicBezTo>
                  <a:cubicBezTo>
                    <a:pt x="6166" y="12507"/>
                    <a:pt x="6191" y="12507"/>
                    <a:pt x="6216" y="12507"/>
                  </a:cubicBezTo>
                  <a:cubicBezTo>
                    <a:pt x="6441" y="12507"/>
                    <a:pt x="6673" y="12526"/>
                    <a:pt x="6902" y="12526"/>
                  </a:cubicBezTo>
                  <a:cubicBezTo>
                    <a:pt x="7131" y="12526"/>
                    <a:pt x="7356" y="12507"/>
                    <a:pt x="7569" y="12432"/>
                  </a:cubicBezTo>
                  <a:cubicBezTo>
                    <a:pt x="8196" y="12256"/>
                    <a:pt x="8697" y="11705"/>
                    <a:pt x="8948" y="11104"/>
                  </a:cubicBezTo>
                  <a:cubicBezTo>
                    <a:pt x="9198" y="10477"/>
                    <a:pt x="9248" y="9800"/>
                    <a:pt x="9273" y="9149"/>
                  </a:cubicBezTo>
                  <a:cubicBezTo>
                    <a:pt x="9374" y="6968"/>
                    <a:pt x="9173" y="4738"/>
                    <a:pt x="8246" y="2783"/>
                  </a:cubicBezTo>
                  <a:cubicBezTo>
                    <a:pt x="8221" y="2758"/>
                    <a:pt x="8196" y="2733"/>
                    <a:pt x="8196" y="2708"/>
                  </a:cubicBezTo>
                  <a:cubicBezTo>
                    <a:pt x="8171" y="2733"/>
                    <a:pt x="8146" y="2758"/>
                    <a:pt x="8121" y="2783"/>
                  </a:cubicBezTo>
                  <a:cubicBezTo>
                    <a:pt x="8121" y="2808"/>
                    <a:pt x="8095" y="2808"/>
                    <a:pt x="8070" y="2808"/>
                  </a:cubicBezTo>
                  <a:cubicBezTo>
                    <a:pt x="8070" y="2808"/>
                    <a:pt x="8045" y="2808"/>
                    <a:pt x="8020" y="2783"/>
                  </a:cubicBezTo>
                  <a:cubicBezTo>
                    <a:pt x="7995" y="2758"/>
                    <a:pt x="7995" y="2733"/>
                    <a:pt x="8020" y="2708"/>
                  </a:cubicBezTo>
                  <a:cubicBezTo>
                    <a:pt x="8070" y="2657"/>
                    <a:pt x="8095" y="2607"/>
                    <a:pt x="8121" y="2582"/>
                  </a:cubicBezTo>
                  <a:cubicBezTo>
                    <a:pt x="7770" y="1880"/>
                    <a:pt x="7293" y="1229"/>
                    <a:pt x="6667" y="728"/>
                  </a:cubicBezTo>
                  <a:cubicBezTo>
                    <a:pt x="6516" y="627"/>
                    <a:pt x="6341" y="502"/>
                    <a:pt x="6191" y="427"/>
                  </a:cubicBezTo>
                  <a:cubicBezTo>
                    <a:pt x="6166" y="477"/>
                    <a:pt x="6115" y="552"/>
                    <a:pt x="6065" y="602"/>
                  </a:cubicBezTo>
                  <a:cubicBezTo>
                    <a:pt x="6035" y="610"/>
                    <a:pt x="6006" y="613"/>
                    <a:pt x="5976" y="613"/>
                  </a:cubicBezTo>
                  <a:cubicBezTo>
                    <a:pt x="5808" y="613"/>
                    <a:pt x="5653" y="497"/>
                    <a:pt x="5589" y="327"/>
                  </a:cubicBezTo>
                  <a:cubicBezTo>
                    <a:pt x="5639" y="301"/>
                    <a:pt x="5689" y="251"/>
                    <a:pt x="5740" y="226"/>
                  </a:cubicBezTo>
                  <a:cubicBezTo>
                    <a:pt x="5389" y="76"/>
                    <a:pt x="5013" y="1"/>
                    <a:pt x="4637" y="1"/>
                  </a:cubicBezTo>
                  <a:lnTo>
                    <a:pt x="4511" y="1"/>
                  </a:lnTo>
                  <a:cubicBezTo>
                    <a:pt x="4511" y="26"/>
                    <a:pt x="4511" y="76"/>
                    <a:pt x="4511" y="126"/>
                  </a:cubicBezTo>
                  <a:cubicBezTo>
                    <a:pt x="4486" y="151"/>
                    <a:pt x="4461" y="176"/>
                    <a:pt x="4436" y="176"/>
                  </a:cubicBezTo>
                  <a:cubicBezTo>
                    <a:pt x="4386" y="176"/>
                    <a:pt x="4361" y="126"/>
                    <a:pt x="4386" y="101"/>
                  </a:cubicBezTo>
                  <a:cubicBezTo>
                    <a:pt x="4386" y="76"/>
                    <a:pt x="4386" y="26"/>
                    <a:pt x="43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66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2738875" y="2435500"/>
              <a:ext cx="16300" cy="30375"/>
            </a:xfrm>
            <a:custGeom>
              <a:avLst/>
              <a:gdLst/>
              <a:ahLst/>
              <a:cxnLst/>
              <a:rect l="l" t="t" r="r" b="b"/>
              <a:pathLst>
                <a:path w="652" h="1215" extrusionOk="0">
                  <a:moveTo>
                    <a:pt x="301" y="0"/>
                  </a:moveTo>
                  <a:lnTo>
                    <a:pt x="301" y="0"/>
                  </a:lnTo>
                  <a:cubicBezTo>
                    <a:pt x="376" y="201"/>
                    <a:pt x="351" y="426"/>
                    <a:pt x="276" y="627"/>
                  </a:cubicBezTo>
                  <a:cubicBezTo>
                    <a:pt x="251" y="702"/>
                    <a:pt x="201" y="752"/>
                    <a:pt x="151" y="827"/>
                  </a:cubicBezTo>
                  <a:cubicBezTo>
                    <a:pt x="100" y="852"/>
                    <a:pt x="50" y="902"/>
                    <a:pt x="0" y="928"/>
                  </a:cubicBezTo>
                  <a:cubicBezTo>
                    <a:pt x="64" y="1098"/>
                    <a:pt x="219" y="1214"/>
                    <a:pt x="387" y="1214"/>
                  </a:cubicBezTo>
                  <a:cubicBezTo>
                    <a:pt x="417" y="1214"/>
                    <a:pt x="446" y="1211"/>
                    <a:pt x="476" y="1203"/>
                  </a:cubicBezTo>
                  <a:cubicBezTo>
                    <a:pt x="526" y="1153"/>
                    <a:pt x="577" y="1078"/>
                    <a:pt x="602" y="1028"/>
                  </a:cubicBezTo>
                  <a:cubicBezTo>
                    <a:pt x="652" y="877"/>
                    <a:pt x="652" y="727"/>
                    <a:pt x="652" y="602"/>
                  </a:cubicBezTo>
                  <a:cubicBezTo>
                    <a:pt x="627" y="351"/>
                    <a:pt x="526" y="126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2799025" y="2444275"/>
              <a:ext cx="28850" cy="76450"/>
            </a:xfrm>
            <a:custGeom>
              <a:avLst/>
              <a:gdLst/>
              <a:ahLst/>
              <a:cxnLst/>
              <a:rect l="l" t="t" r="r" b="b"/>
              <a:pathLst>
                <a:path w="1154" h="3058" extrusionOk="0">
                  <a:moveTo>
                    <a:pt x="877" y="125"/>
                  </a:moveTo>
                  <a:cubicBezTo>
                    <a:pt x="953" y="125"/>
                    <a:pt x="1003" y="150"/>
                    <a:pt x="1003" y="251"/>
                  </a:cubicBezTo>
                  <a:cubicBezTo>
                    <a:pt x="1028" y="326"/>
                    <a:pt x="953" y="401"/>
                    <a:pt x="877" y="401"/>
                  </a:cubicBezTo>
                  <a:lnTo>
                    <a:pt x="802" y="401"/>
                  </a:lnTo>
                  <a:cubicBezTo>
                    <a:pt x="752" y="351"/>
                    <a:pt x="752" y="301"/>
                    <a:pt x="752" y="226"/>
                  </a:cubicBezTo>
                  <a:cubicBezTo>
                    <a:pt x="752" y="150"/>
                    <a:pt x="827" y="125"/>
                    <a:pt x="877" y="125"/>
                  </a:cubicBezTo>
                  <a:close/>
                  <a:moveTo>
                    <a:pt x="877" y="0"/>
                  </a:moveTo>
                  <a:cubicBezTo>
                    <a:pt x="777" y="0"/>
                    <a:pt x="652" y="50"/>
                    <a:pt x="627" y="226"/>
                  </a:cubicBezTo>
                  <a:cubicBezTo>
                    <a:pt x="602" y="326"/>
                    <a:pt x="652" y="451"/>
                    <a:pt x="752" y="501"/>
                  </a:cubicBezTo>
                  <a:cubicBezTo>
                    <a:pt x="752" y="1028"/>
                    <a:pt x="727" y="1554"/>
                    <a:pt x="552" y="2055"/>
                  </a:cubicBezTo>
                  <a:cubicBezTo>
                    <a:pt x="476" y="2331"/>
                    <a:pt x="326" y="2582"/>
                    <a:pt x="126" y="2832"/>
                  </a:cubicBezTo>
                  <a:cubicBezTo>
                    <a:pt x="100" y="2857"/>
                    <a:pt x="75" y="2907"/>
                    <a:pt x="25" y="2958"/>
                  </a:cubicBezTo>
                  <a:cubicBezTo>
                    <a:pt x="0" y="2983"/>
                    <a:pt x="0" y="3008"/>
                    <a:pt x="25" y="3033"/>
                  </a:cubicBezTo>
                  <a:cubicBezTo>
                    <a:pt x="50" y="3058"/>
                    <a:pt x="75" y="3058"/>
                    <a:pt x="75" y="3058"/>
                  </a:cubicBezTo>
                  <a:cubicBezTo>
                    <a:pt x="100" y="3058"/>
                    <a:pt x="126" y="3058"/>
                    <a:pt x="126" y="3033"/>
                  </a:cubicBezTo>
                  <a:cubicBezTo>
                    <a:pt x="151" y="3008"/>
                    <a:pt x="176" y="2983"/>
                    <a:pt x="201" y="2958"/>
                  </a:cubicBezTo>
                  <a:cubicBezTo>
                    <a:pt x="401" y="2707"/>
                    <a:pt x="577" y="2406"/>
                    <a:pt x="677" y="2080"/>
                  </a:cubicBezTo>
                  <a:cubicBezTo>
                    <a:pt x="852" y="1579"/>
                    <a:pt x="877" y="1053"/>
                    <a:pt x="877" y="526"/>
                  </a:cubicBezTo>
                  <a:cubicBezTo>
                    <a:pt x="1028" y="501"/>
                    <a:pt x="1153" y="376"/>
                    <a:pt x="1153" y="226"/>
                  </a:cubicBezTo>
                  <a:cubicBezTo>
                    <a:pt x="1128" y="75"/>
                    <a:pt x="1003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2748275" y="2756300"/>
              <a:ext cx="15050" cy="23825"/>
            </a:xfrm>
            <a:custGeom>
              <a:avLst/>
              <a:gdLst/>
              <a:ahLst/>
              <a:cxnLst/>
              <a:rect l="l" t="t" r="r" b="b"/>
              <a:pathLst>
                <a:path w="602" h="953" extrusionOk="0">
                  <a:moveTo>
                    <a:pt x="150" y="0"/>
                  </a:moveTo>
                  <a:cubicBezTo>
                    <a:pt x="100" y="0"/>
                    <a:pt x="75" y="25"/>
                    <a:pt x="75" y="76"/>
                  </a:cubicBezTo>
                  <a:cubicBezTo>
                    <a:pt x="75" y="126"/>
                    <a:pt x="50" y="201"/>
                    <a:pt x="50" y="251"/>
                  </a:cubicBezTo>
                  <a:cubicBezTo>
                    <a:pt x="25" y="426"/>
                    <a:pt x="25" y="602"/>
                    <a:pt x="0" y="777"/>
                  </a:cubicBezTo>
                  <a:cubicBezTo>
                    <a:pt x="0" y="777"/>
                    <a:pt x="0" y="827"/>
                    <a:pt x="25" y="852"/>
                  </a:cubicBezTo>
                  <a:cubicBezTo>
                    <a:pt x="50" y="878"/>
                    <a:pt x="100" y="903"/>
                    <a:pt x="100" y="903"/>
                  </a:cubicBezTo>
                  <a:lnTo>
                    <a:pt x="526" y="953"/>
                  </a:lnTo>
                  <a:cubicBezTo>
                    <a:pt x="551" y="953"/>
                    <a:pt x="602" y="928"/>
                    <a:pt x="602" y="903"/>
                  </a:cubicBezTo>
                  <a:cubicBezTo>
                    <a:pt x="602" y="878"/>
                    <a:pt x="577" y="827"/>
                    <a:pt x="551" y="827"/>
                  </a:cubicBezTo>
                  <a:lnTo>
                    <a:pt x="125" y="777"/>
                  </a:lnTo>
                  <a:cubicBezTo>
                    <a:pt x="150" y="602"/>
                    <a:pt x="150" y="426"/>
                    <a:pt x="176" y="251"/>
                  </a:cubicBezTo>
                  <a:cubicBezTo>
                    <a:pt x="176" y="201"/>
                    <a:pt x="201" y="151"/>
                    <a:pt x="201" y="76"/>
                  </a:cubicBezTo>
                  <a:cubicBezTo>
                    <a:pt x="201" y="50"/>
                    <a:pt x="176" y="25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2596625" y="2585875"/>
              <a:ext cx="30100" cy="81475"/>
            </a:xfrm>
            <a:custGeom>
              <a:avLst/>
              <a:gdLst/>
              <a:ahLst/>
              <a:cxnLst/>
              <a:rect l="l" t="t" r="r" b="b"/>
              <a:pathLst>
                <a:path w="1204" h="3259" extrusionOk="0">
                  <a:moveTo>
                    <a:pt x="352" y="0"/>
                  </a:moveTo>
                  <a:cubicBezTo>
                    <a:pt x="126" y="1078"/>
                    <a:pt x="1" y="2181"/>
                    <a:pt x="101" y="3258"/>
                  </a:cubicBezTo>
                  <a:cubicBezTo>
                    <a:pt x="678" y="2958"/>
                    <a:pt x="1079" y="2381"/>
                    <a:pt x="1154" y="1730"/>
                  </a:cubicBezTo>
                  <a:cubicBezTo>
                    <a:pt x="1204" y="1078"/>
                    <a:pt x="903" y="401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91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2646125" y="2445525"/>
              <a:ext cx="19450" cy="35100"/>
            </a:xfrm>
            <a:custGeom>
              <a:avLst/>
              <a:gdLst/>
              <a:ahLst/>
              <a:cxnLst/>
              <a:rect l="l" t="t" r="r" b="b"/>
              <a:pathLst>
                <a:path w="778" h="1404" extrusionOk="0">
                  <a:moveTo>
                    <a:pt x="277" y="0"/>
                  </a:moveTo>
                  <a:lnTo>
                    <a:pt x="277" y="0"/>
                  </a:lnTo>
                  <a:cubicBezTo>
                    <a:pt x="76" y="176"/>
                    <a:pt x="1" y="451"/>
                    <a:pt x="1" y="727"/>
                  </a:cubicBezTo>
                  <a:cubicBezTo>
                    <a:pt x="1" y="928"/>
                    <a:pt x="51" y="1128"/>
                    <a:pt x="176" y="1278"/>
                  </a:cubicBezTo>
                  <a:cubicBezTo>
                    <a:pt x="201" y="1329"/>
                    <a:pt x="251" y="1354"/>
                    <a:pt x="302" y="1404"/>
                  </a:cubicBezTo>
                  <a:cubicBezTo>
                    <a:pt x="527" y="1404"/>
                    <a:pt x="728" y="1228"/>
                    <a:pt x="778" y="1003"/>
                  </a:cubicBezTo>
                  <a:cubicBezTo>
                    <a:pt x="703" y="978"/>
                    <a:pt x="653" y="928"/>
                    <a:pt x="602" y="902"/>
                  </a:cubicBezTo>
                  <a:cubicBezTo>
                    <a:pt x="527" y="827"/>
                    <a:pt x="452" y="777"/>
                    <a:pt x="427" y="702"/>
                  </a:cubicBezTo>
                  <a:cubicBezTo>
                    <a:pt x="302" y="501"/>
                    <a:pt x="226" y="226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2688750" y="2442150"/>
              <a:ext cx="6275" cy="14675"/>
            </a:xfrm>
            <a:custGeom>
              <a:avLst/>
              <a:gdLst/>
              <a:ahLst/>
              <a:cxnLst/>
              <a:rect l="l" t="t" r="r" b="b"/>
              <a:pathLst>
                <a:path w="251" h="587" extrusionOk="0">
                  <a:moveTo>
                    <a:pt x="74" y="0"/>
                  </a:moveTo>
                  <a:cubicBezTo>
                    <a:pt x="65" y="0"/>
                    <a:pt x="57" y="3"/>
                    <a:pt x="50" y="10"/>
                  </a:cubicBezTo>
                  <a:cubicBezTo>
                    <a:pt x="25" y="10"/>
                    <a:pt x="0" y="35"/>
                    <a:pt x="0" y="85"/>
                  </a:cubicBezTo>
                  <a:cubicBezTo>
                    <a:pt x="25" y="185"/>
                    <a:pt x="50" y="311"/>
                    <a:pt x="100" y="436"/>
                  </a:cubicBezTo>
                  <a:cubicBezTo>
                    <a:pt x="100" y="461"/>
                    <a:pt x="100" y="511"/>
                    <a:pt x="125" y="536"/>
                  </a:cubicBezTo>
                  <a:cubicBezTo>
                    <a:pt x="125" y="561"/>
                    <a:pt x="151" y="586"/>
                    <a:pt x="176" y="586"/>
                  </a:cubicBezTo>
                  <a:lnTo>
                    <a:pt x="201" y="586"/>
                  </a:lnTo>
                  <a:cubicBezTo>
                    <a:pt x="226" y="586"/>
                    <a:pt x="251" y="536"/>
                    <a:pt x="251" y="511"/>
                  </a:cubicBezTo>
                  <a:cubicBezTo>
                    <a:pt x="226" y="461"/>
                    <a:pt x="226" y="436"/>
                    <a:pt x="201" y="411"/>
                  </a:cubicBezTo>
                  <a:cubicBezTo>
                    <a:pt x="176" y="286"/>
                    <a:pt x="151" y="160"/>
                    <a:pt x="125" y="60"/>
                  </a:cubicBezTo>
                  <a:cubicBezTo>
                    <a:pt x="125" y="23"/>
                    <a:pt x="99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4"/>
            <p:cNvSpPr/>
            <p:nvPr/>
          </p:nvSpPr>
          <p:spPr>
            <a:xfrm>
              <a:off x="2698775" y="2438000"/>
              <a:ext cx="3775" cy="15050"/>
            </a:xfrm>
            <a:custGeom>
              <a:avLst/>
              <a:gdLst/>
              <a:ahLst/>
              <a:cxnLst/>
              <a:rect l="l" t="t" r="r" b="b"/>
              <a:pathLst>
                <a:path w="151" h="602" extrusionOk="0">
                  <a:moveTo>
                    <a:pt x="50" y="0"/>
                  </a:moveTo>
                  <a:cubicBezTo>
                    <a:pt x="25" y="0"/>
                    <a:pt x="0" y="51"/>
                    <a:pt x="0" y="76"/>
                  </a:cubicBezTo>
                  <a:cubicBezTo>
                    <a:pt x="0" y="226"/>
                    <a:pt x="0" y="376"/>
                    <a:pt x="25" y="527"/>
                  </a:cubicBezTo>
                  <a:cubicBezTo>
                    <a:pt x="25" y="577"/>
                    <a:pt x="50" y="602"/>
                    <a:pt x="100" y="602"/>
                  </a:cubicBezTo>
                  <a:cubicBezTo>
                    <a:pt x="125" y="577"/>
                    <a:pt x="151" y="552"/>
                    <a:pt x="151" y="527"/>
                  </a:cubicBezTo>
                  <a:cubicBezTo>
                    <a:pt x="151" y="527"/>
                    <a:pt x="151" y="527"/>
                    <a:pt x="151" y="502"/>
                  </a:cubicBezTo>
                  <a:cubicBezTo>
                    <a:pt x="125" y="376"/>
                    <a:pt x="125" y="226"/>
                    <a:pt x="125" y="76"/>
                  </a:cubicBezTo>
                  <a:cubicBezTo>
                    <a:pt x="125" y="51"/>
                    <a:pt x="10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4"/>
            <p:cNvSpPr/>
            <p:nvPr/>
          </p:nvSpPr>
          <p:spPr>
            <a:xfrm>
              <a:off x="2708175" y="2436125"/>
              <a:ext cx="6275" cy="18825"/>
            </a:xfrm>
            <a:custGeom>
              <a:avLst/>
              <a:gdLst/>
              <a:ahLst/>
              <a:cxnLst/>
              <a:rect l="l" t="t" r="r" b="b"/>
              <a:pathLst>
                <a:path w="251" h="753" extrusionOk="0">
                  <a:moveTo>
                    <a:pt x="201" y="0"/>
                  </a:moveTo>
                  <a:cubicBezTo>
                    <a:pt x="150" y="0"/>
                    <a:pt x="125" y="25"/>
                    <a:pt x="125" y="50"/>
                  </a:cubicBezTo>
                  <a:cubicBezTo>
                    <a:pt x="75" y="226"/>
                    <a:pt x="50" y="401"/>
                    <a:pt x="25" y="577"/>
                  </a:cubicBezTo>
                  <a:cubicBezTo>
                    <a:pt x="25" y="602"/>
                    <a:pt x="25" y="652"/>
                    <a:pt x="25" y="677"/>
                  </a:cubicBezTo>
                  <a:cubicBezTo>
                    <a:pt x="0" y="702"/>
                    <a:pt x="25" y="752"/>
                    <a:pt x="75" y="752"/>
                  </a:cubicBezTo>
                  <a:cubicBezTo>
                    <a:pt x="100" y="752"/>
                    <a:pt x="125" y="727"/>
                    <a:pt x="150" y="702"/>
                  </a:cubicBezTo>
                  <a:cubicBezTo>
                    <a:pt x="150" y="652"/>
                    <a:pt x="150" y="602"/>
                    <a:pt x="150" y="577"/>
                  </a:cubicBezTo>
                  <a:cubicBezTo>
                    <a:pt x="176" y="401"/>
                    <a:pt x="201" y="251"/>
                    <a:pt x="251" y="75"/>
                  </a:cubicBezTo>
                  <a:cubicBezTo>
                    <a:pt x="251" y="50"/>
                    <a:pt x="226" y="25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4"/>
            <p:cNvSpPr/>
            <p:nvPr/>
          </p:nvSpPr>
          <p:spPr>
            <a:xfrm>
              <a:off x="2602900" y="2452175"/>
              <a:ext cx="22575" cy="77950"/>
            </a:xfrm>
            <a:custGeom>
              <a:avLst/>
              <a:gdLst/>
              <a:ahLst/>
              <a:cxnLst/>
              <a:rect l="l" t="t" r="r" b="b"/>
              <a:pathLst>
                <a:path w="903" h="3118" extrusionOk="0">
                  <a:moveTo>
                    <a:pt x="326" y="135"/>
                  </a:moveTo>
                  <a:cubicBezTo>
                    <a:pt x="376" y="160"/>
                    <a:pt x="402" y="185"/>
                    <a:pt x="402" y="235"/>
                  </a:cubicBezTo>
                  <a:cubicBezTo>
                    <a:pt x="402" y="286"/>
                    <a:pt x="376" y="361"/>
                    <a:pt x="301" y="386"/>
                  </a:cubicBezTo>
                  <a:cubicBezTo>
                    <a:pt x="226" y="386"/>
                    <a:pt x="176" y="336"/>
                    <a:pt x="151" y="286"/>
                  </a:cubicBezTo>
                  <a:cubicBezTo>
                    <a:pt x="151" y="235"/>
                    <a:pt x="151" y="185"/>
                    <a:pt x="176" y="160"/>
                  </a:cubicBezTo>
                  <a:cubicBezTo>
                    <a:pt x="201" y="135"/>
                    <a:pt x="251" y="135"/>
                    <a:pt x="276" y="135"/>
                  </a:cubicBezTo>
                  <a:close/>
                  <a:moveTo>
                    <a:pt x="296" y="0"/>
                  </a:moveTo>
                  <a:cubicBezTo>
                    <a:pt x="224" y="0"/>
                    <a:pt x="156" y="23"/>
                    <a:pt x="101" y="60"/>
                  </a:cubicBezTo>
                  <a:cubicBezTo>
                    <a:pt x="26" y="135"/>
                    <a:pt x="1" y="210"/>
                    <a:pt x="26" y="311"/>
                  </a:cubicBezTo>
                  <a:cubicBezTo>
                    <a:pt x="51" y="386"/>
                    <a:pt x="101" y="461"/>
                    <a:pt x="176" y="486"/>
                  </a:cubicBezTo>
                  <a:cubicBezTo>
                    <a:pt x="151" y="937"/>
                    <a:pt x="151" y="1413"/>
                    <a:pt x="226" y="1865"/>
                  </a:cubicBezTo>
                  <a:cubicBezTo>
                    <a:pt x="276" y="2215"/>
                    <a:pt x="376" y="2742"/>
                    <a:pt x="752" y="3093"/>
                  </a:cubicBezTo>
                  <a:lnTo>
                    <a:pt x="777" y="3093"/>
                  </a:lnTo>
                  <a:cubicBezTo>
                    <a:pt x="803" y="3118"/>
                    <a:pt x="803" y="3118"/>
                    <a:pt x="828" y="3118"/>
                  </a:cubicBezTo>
                  <a:cubicBezTo>
                    <a:pt x="828" y="3118"/>
                    <a:pt x="853" y="3118"/>
                    <a:pt x="878" y="3093"/>
                  </a:cubicBezTo>
                  <a:cubicBezTo>
                    <a:pt x="903" y="3068"/>
                    <a:pt x="878" y="3017"/>
                    <a:pt x="853" y="2992"/>
                  </a:cubicBezTo>
                  <a:cubicBezTo>
                    <a:pt x="853" y="2992"/>
                    <a:pt x="828" y="2967"/>
                    <a:pt x="803" y="2942"/>
                  </a:cubicBezTo>
                  <a:cubicBezTo>
                    <a:pt x="577" y="2717"/>
                    <a:pt x="427" y="2366"/>
                    <a:pt x="351" y="1839"/>
                  </a:cubicBezTo>
                  <a:cubicBezTo>
                    <a:pt x="276" y="1388"/>
                    <a:pt x="276" y="937"/>
                    <a:pt x="301" y="511"/>
                  </a:cubicBezTo>
                  <a:lnTo>
                    <a:pt x="326" y="511"/>
                  </a:lnTo>
                  <a:cubicBezTo>
                    <a:pt x="452" y="486"/>
                    <a:pt x="552" y="336"/>
                    <a:pt x="527" y="210"/>
                  </a:cubicBezTo>
                  <a:cubicBezTo>
                    <a:pt x="502" y="110"/>
                    <a:pt x="452" y="35"/>
                    <a:pt x="376" y="10"/>
                  </a:cubicBezTo>
                  <a:cubicBezTo>
                    <a:pt x="350" y="3"/>
                    <a:pt x="323" y="0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2674950" y="2761925"/>
              <a:ext cx="13825" cy="22600"/>
            </a:xfrm>
            <a:custGeom>
              <a:avLst/>
              <a:gdLst/>
              <a:ahLst/>
              <a:cxnLst/>
              <a:rect l="l" t="t" r="r" b="b"/>
              <a:pathLst>
                <a:path w="553" h="904" extrusionOk="0">
                  <a:moveTo>
                    <a:pt x="352" y="1"/>
                  </a:moveTo>
                  <a:cubicBezTo>
                    <a:pt x="302" y="26"/>
                    <a:pt x="276" y="51"/>
                    <a:pt x="302" y="76"/>
                  </a:cubicBezTo>
                  <a:cubicBezTo>
                    <a:pt x="302" y="151"/>
                    <a:pt x="327" y="201"/>
                    <a:pt x="327" y="277"/>
                  </a:cubicBezTo>
                  <a:cubicBezTo>
                    <a:pt x="352" y="427"/>
                    <a:pt x="377" y="577"/>
                    <a:pt x="402" y="703"/>
                  </a:cubicBezTo>
                  <a:cubicBezTo>
                    <a:pt x="276" y="728"/>
                    <a:pt x="176" y="753"/>
                    <a:pt x="51" y="778"/>
                  </a:cubicBezTo>
                  <a:cubicBezTo>
                    <a:pt x="1" y="803"/>
                    <a:pt x="1" y="828"/>
                    <a:pt x="1" y="853"/>
                  </a:cubicBezTo>
                  <a:cubicBezTo>
                    <a:pt x="1" y="903"/>
                    <a:pt x="26" y="903"/>
                    <a:pt x="51" y="903"/>
                  </a:cubicBezTo>
                  <a:lnTo>
                    <a:pt x="76" y="903"/>
                  </a:lnTo>
                  <a:cubicBezTo>
                    <a:pt x="226" y="878"/>
                    <a:pt x="352" y="853"/>
                    <a:pt x="502" y="828"/>
                  </a:cubicBezTo>
                  <a:cubicBezTo>
                    <a:pt x="502" y="828"/>
                    <a:pt x="527" y="828"/>
                    <a:pt x="527" y="803"/>
                  </a:cubicBezTo>
                  <a:cubicBezTo>
                    <a:pt x="552" y="803"/>
                    <a:pt x="552" y="778"/>
                    <a:pt x="552" y="753"/>
                  </a:cubicBezTo>
                  <a:cubicBezTo>
                    <a:pt x="527" y="577"/>
                    <a:pt x="477" y="427"/>
                    <a:pt x="452" y="252"/>
                  </a:cubicBezTo>
                  <a:cubicBezTo>
                    <a:pt x="452" y="176"/>
                    <a:pt x="427" y="126"/>
                    <a:pt x="427" y="51"/>
                  </a:cubicBezTo>
                  <a:cubicBezTo>
                    <a:pt x="427" y="26"/>
                    <a:pt x="377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901;p32">
            <a:extLst>
              <a:ext uri="{FF2B5EF4-FFF2-40B4-BE49-F238E27FC236}">
                <a16:creationId xmlns:a16="http://schemas.microsoft.com/office/drawing/2014/main" id="{1D2A301D-42EC-000F-9591-41D38CD86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1262" y="1463658"/>
            <a:ext cx="4667400" cy="73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Comfortaa Bold" panose="00000800000000000000" pitchFamily="2" charset="0"/>
              </a:rPr>
              <a:t>LUYỆN TẬP </a:t>
            </a:r>
            <a:endParaRPr sz="6000" dirty="0">
              <a:solidFill>
                <a:schemeClr val="accent5">
                  <a:lumMod val="60000"/>
                  <a:lumOff val="40000"/>
                </a:schemeClr>
              </a:solidFill>
              <a:latin typeface="#9Slide03 Comfortaa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50"/>
          <p:cNvGrpSpPr/>
          <p:nvPr/>
        </p:nvGrpSpPr>
        <p:grpSpPr>
          <a:xfrm>
            <a:off x="0" y="1865350"/>
            <a:ext cx="8740706" cy="3278150"/>
            <a:chOff x="-276706" y="1325750"/>
            <a:chExt cx="8740706" cy="3278150"/>
          </a:xfrm>
        </p:grpSpPr>
        <p:sp>
          <p:nvSpPr>
            <p:cNvPr id="1721" name="Google Shape;1721;p50"/>
            <p:cNvSpPr/>
            <p:nvPr/>
          </p:nvSpPr>
          <p:spPr>
            <a:xfrm>
              <a:off x="4572000" y="3565383"/>
              <a:ext cx="3852000" cy="64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0"/>
            <p:cNvSpPr/>
            <p:nvPr/>
          </p:nvSpPr>
          <p:spPr>
            <a:xfrm>
              <a:off x="333036" y="2923767"/>
              <a:ext cx="4238964" cy="64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0"/>
            <p:cNvSpPr/>
            <p:nvPr/>
          </p:nvSpPr>
          <p:spPr>
            <a:xfrm>
              <a:off x="4572000" y="2236917"/>
              <a:ext cx="3852000" cy="64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0"/>
            <p:cNvSpPr/>
            <p:nvPr/>
          </p:nvSpPr>
          <p:spPr>
            <a:xfrm>
              <a:off x="333036" y="1497504"/>
              <a:ext cx="3950900" cy="92977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5" name="Google Shape;1725;p50"/>
            <p:cNvGrpSpPr/>
            <p:nvPr/>
          </p:nvGrpSpPr>
          <p:grpSpPr>
            <a:xfrm>
              <a:off x="4204200" y="1325750"/>
              <a:ext cx="737647" cy="3278150"/>
              <a:chOff x="4204200" y="1325750"/>
              <a:chExt cx="737647" cy="3278150"/>
            </a:xfrm>
          </p:grpSpPr>
          <p:sp>
            <p:nvSpPr>
              <p:cNvPr id="1726" name="Google Shape;1726;p50"/>
              <p:cNvSpPr/>
              <p:nvPr/>
            </p:nvSpPr>
            <p:spPr>
              <a:xfrm>
                <a:off x="4206547" y="1325750"/>
                <a:ext cx="735300" cy="238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0"/>
              <p:cNvSpPr/>
              <p:nvPr/>
            </p:nvSpPr>
            <p:spPr>
              <a:xfrm>
                <a:off x="4206511" y="1564025"/>
                <a:ext cx="735300" cy="78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0"/>
              <p:cNvSpPr/>
              <p:nvPr/>
            </p:nvSpPr>
            <p:spPr>
              <a:xfrm>
                <a:off x="4204300" y="1641975"/>
                <a:ext cx="735300" cy="2563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9" name="Google Shape;1729;p50"/>
              <p:cNvSpPr/>
              <p:nvPr/>
            </p:nvSpPr>
            <p:spPr>
              <a:xfrm rot="10800000">
                <a:off x="4204200" y="4205800"/>
                <a:ext cx="735600" cy="3981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 rot="10800000">
                <a:off x="4455300" y="4478092"/>
                <a:ext cx="233400" cy="12540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1" name="Google Shape;1731;p50"/>
            <p:cNvSpPr txBox="1"/>
            <p:nvPr/>
          </p:nvSpPr>
          <p:spPr>
            <a:xfrm>
              <a:off x="-276448" y="1706302"/>
              <a:ext cx="817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2"/>
                  </a:solidFill>
                  <a:latin typeface="Boogaloo"/>
                  <a:ea typeface="Boogaloo"/>
                  <a:cs typeface="Boogaloo"/>
                  <a:sym typeface="Boogaloo"/>
                </a:rPr>
                <a:t>01</a:t>
              </a:r>
              <a:endParaRPr sz="3000" b="1" dirty="0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2" name="Google Shape;1732;p50"/>
            <p:cNvSpPr txBox="1"/>
            <p:nvPr/>
          </p:nvSpPr>
          <p:spPr>
            <a:xfrm>
              <a:off x="-276706" y="2976899"/>
              <a:ext cx="817800" cy="469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2"/>
                  </a:solidFill>
                  <a:latin typeface="Boogaloo"/>
                  <a:ea typeface="Boogaloo"/>
                  <a:cs typeface="Boogaloo"/>
                  <a:sym typeface="Boogaloo"/>
                </a:rPr>
                <a:t>03</a:t>
              </a:r>
              <a:endParaRPr sz="3000" b="1" dirty="0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3" name="Google Shape;1733;p50"/>
            <p:cNvSpPr txBox="1"/>
            <p:nvPr/>
          </p:nvSpPr>
          <p:spPr>
            <a:xfrm>
              <a:off x="7606200" y="3659907"/>
              <a:ext cx="817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lt2"/>
                  </a:solidFill>
                  <a:latin typeface="Boogaloo"/>
                  <a:ea typeface="Boogaloo"/>
                  <a:cs typeface="Boogaloo"/>
                  <a:sym typeface="Boogaloo"/>
                </a:rPr>
                <a:t>04</a:t>
              </a:r>
              <a:endParaRPr sz="3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4" name="Google Shape;1734;p50"/>
            <p:cNvSpPr txBox="1"/>
            <p:nvPr/>
          </p:nvSpPr>
          <p:spPr>
            <a:xfrm>
              <a:off x="7646200" y="2352663"/>
              <a:ext cx="817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2"/>
                  </a:solidFill>
                  <a:latin typeface="Boogaloo"/>
                  <a:ea typeface="Boogaloo"/>
                  <a:cs typeface="Boogaloo"/>
                  <a:sym typeface="Boogaloo"/>
                </a:rPr>
                <a:t>02</a:t>
              </a:r>
              <a:endParaRPr sz="3000" b="1" dirty="0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5" name="Google Shape;1735;p50"/>
            <p:cNvSpPr txBox="1"/>
            <p:nvPr/>
          </p:nvSpPr>
          <p:spPr>
            <a:xfrm>
              <a:off x="4285041" y="1736499"/>
              <a:ext cx="5784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rPr>
                <a:t>A</a:t>
              </a:r>
              <a:endParaRPr sz="3000" b="1" dirty="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6" name="Google Shape;1736;p50"/>
            <p:cNvSpPr txBox="1"/>
            <p:nvPr/>
          </p:nvSpPr>
          <p:spPr>
            <a:xfrm>
              <a:off x="4252976" y="2377251"/>
              <a:ext cx="5784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rPr>
                <a:t>B</a:t>
              </a:r>
              <a:endParaRPr sz="3000" b="1" dirty="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7" name="Google Shape;1737;p50"/>
            <p:cNvSpPr txBox="1"/>
            <p:nvPr/>
          </p:nvSpPr>
          <p:spPr>
            <a:xfrm>
              <a:off x="4285041" y="3018303"/>
              <a:ext cx="5784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rPr>
                <a:t>C</a:t>
              </a:r>
              <a:endParaRPr sz="30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738" name="Google Shape;1738;p50"/>
            <p:cNvSpPr txBox="1"/>
            <p:nvPr/>
          </p:nvSpPr>
          <p:spPr>
            <a:xfrm>
              <a:off x="4285041" y="3659367"/>
              <a:ext cx="5784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rPr>
                <a:t>D</a:t>
              </a:r>
              <a:endParaRPr sz="30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FF47FF2-C98F-9C08-DAD8-7B82EE8B546E}"/>
              </a:ext>
            </a:extLst>
          </p:cNvPr>
          <p:cNvSpPr txBox="1"/>
          <p:nvPr/>
        </p:nvSpPr>
        <p:spPr>
          <a:xfrm>
            <a:off x="740572" y="2157054"/>
            <a:ext cx="3689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vi-VN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Ở nhà, ở trường và nơi công cộng em còn tiết kiệm những gì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?</a:t>
            </a:r>
            <a:r>
              <a:rPr kumimoji="0" lang="en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 </a:t>
            </a:r>
            <a:endParaRPr lang="en-US" sz="2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DF4674-0DC5-D1DA-1150-945681462605}"/>
              </a:ext>
            </a:extLst>
          </p:cNvPr>
          <p:cNvSpPr txBox="1"/>
          <p:nvPr/>
        </p:nvSpPr>
        <p:spPr>
          <a:xfrm>
            <a:off x="5042824" y="2880814"/>
            <a:ext cx="30021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7573"/>
              </a:buClr>
              <a:buSzPts val="1600"/>
              <a:tabLst/>
              <a:defRPr/>
            </a:pPr>
            <a:r>
              <a:rPr kumimoji="0" lang="vi-VN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Vì sao em phải tiết kiệm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?</a:t>
            </a:r>
            <a:endParaRPr kumimoji="0" lang="vi-VN" sz="2200" b="1" i="1" u="none" strike="noStrike" kern="0" cap="none" spc="0" normalizeH="0" baseline="0" noProof="0" dirty="0">
              <a:ln>
                <a:noFill/>
              </a:ln>
              <a:solidFill>
                <a:srgbClr val="F2F2E9">
                  <a:lumMod val="10000"/>
                </a:srgbClr>
              </a:solidFill>
              <a:effectLst/>
              <a:uLnTx/>
              <a:uFillTx/>
              <a:latin typeface="#9Slide03 NettoOTLight" panose="02000400000000000000" pitchFamily="2" charset="0"/>
              <a:sym typeface="Boogalo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A3D478-8429-BF59-D099-7B32E587CE77}"/>
              </a:ext>
            </a:extLst>
          </p:cNvPr>
          <p:cNvSpPr txBox="1"/>
          <p:nvPr/>
        </p:nvSpPr>
        <p:spPr>
          <a:xfrm>
            <a:off x="513185" y="3526961"/>
            <a:ext cx="50181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7573"/>
              </a:buClr>
              <a:buSzPts val="1600"/>
              <a:tabLst/>
              <a:defRPr/>
            </a:pPr>
            <a:r>
              <a:rPr kumimoji="0" lang="pt-BR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Em </a:t>
            </a:r>
            <a:r>
              <a:rPr kumimoji="0" lang="vi-VN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tiết kiệm như</a:t>
            </a:r>
            <a:r>
              <a:rPr kumimoji="0" lang="pt-BR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 thế nào?</a:t>
            </a:r>
            <a:endParaRPr kumimoji="0" lang="vi-VN" sz="2200" b="1" i="1" u="none" strike="noStrike" kern="0" cap="none" spc="0" normalizeH="0" baseline="0" noProof="0" dirty="0">
              <a:ln>
                <a:noFill/>
              </a:ln>
              <a:solidFill>
                <a:srgbClr val="F2F2E9">
                  <a:lumMod val="10000"/>
                </a:srgbClr>
              </a:solidFill>
              <a:effectLst/>
              <a:uLnTx/>
              <a:uFillTx/>
              <a:latin typeface="#9Slide03 NettoOTLight" panose="02000400000000000000" pitchFamily="2" charset="0"/>
              <a:sym typeface="Boogalo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E1751A-9FFB-9862-A01E-F90D1B4C97BB}"/>
              </a:ext>
            </a:extLst>
          </p:cNvPr>
          <p:cNvSpPr txBox="1"/>
          <p:nvPr/>
        </p:nvSpPr>
        <p:spPr>
          <a:xfrm>
            <a:off x="5042824" y="4189054"/>
            <a:ext cx="33350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7573"/>
              </a:buClr>
              <a:buSzPts val="1600"/>
              <a:tabLst/>
              <a:defRPr/>
            </a:pPr>
            <a:r>
              <a:rPr kumimoji="0" lang="vi-VN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Kết quả tiết kiệm ra sao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2F2E9">
                    <a:lumMod val="10000"/>
                  </a:srgbClr>
                </a:solidFill>
                <a:effectLst/>
                <a:uLnTx/>
                <a:uFillTx/>
                <a:latin typeface="#9Slide03 NettoOTLight" panose="02000400000000000000" pitchFamily="2" charset="0"/>
                <a:sym typeface="Boogaloo"/>
              </a:rPr>
              <a:t>?</a:t>
            </a:r>
            <a:endParaRPr kumimoji="0" lang="vi-VN" sz="2200" b="1" i="1" u="none" strike="noStrike" kern="0" cap="none" spc="0" normalizeH="0" baseline="0" noProof="0" dirty="0">
              <a:ln>
                <a:noFill/>
              </a:ln>
              <a:solidFill>
                <a:srgbClr val="F2F2E9">
                  <a:lumMod val="10000"/>
                </a:srgbClr>
              </a:solidFill>
              <a:effectLst/>
              <a:uLnTx/>
              <a:uFillTx/>
              <a:latin typeface="#9Slide03 NettoOTLight" panose="02000400000000000000" pitchFamily="2" charset="0"/>
              <a:sym typeface="Boogalo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2DCE32-2915-9975-BBD9-67CF6A3F2D02}"/>
              </a:ext>
            </a:extLst>
          </p:cNvPr>
          <p:cNvSpPr txBox="1"/>
          <p:nvPr/>
        </p:nvSpPr>
        <p:spPr>
          <a:xfrm>
            <a:off x="714576" y="232969"/>
            <a:ext cx="76633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Bài 2: Ngoài việc nuôi heo đất, em còn biết tiết kiệm những gì nữa?</a:t>
            </a:r>
            <a:endParaRPr lang="en-US" sz="2800" i="1" dirty="0">
              <a:effectLst/>
              <a:latin typeface="#9Slide03 NettoOTLight" panose="02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FCCEB5-3273-042D-2E7A-9AEAF5B4C631}"/>
              </a:ext>
            </a:extLst>
          </p:cNvPr>
          <p:cNvSpPr txBox="1"/>
          <p:nvPr/>
        </p:nvSpPr>
        <p:spPr>
          <a:xfrm>
            <a:off x="4353720" y="1144430"/>
            <a:ext cx="117764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B050"/>
                </a:solidFill>
                <a:latin typeface="#9Slide03 NettoOTLight" panose="02000400000000000000" pitchFamily="2" charset="0"/>
              </a:rPr>
              <a:t>Gợi ý</a:t>
            </a:r>
            <a:endParaRPr lang="en-US" sz="3200" i="1" dirty="0">
              <a:solidFill>
                <a:srgbClr val="00B050"/>
              </a:solidFill>
              <a:latin typeface="#9Slide03 NettoOTLight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6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45"/>
          <p:cNvSpPr/>
          <p:nvPr/>
        </p:nvSpPr>
        <p:spPr>
          <a:xfrm>
            <a:off x="1565400" y="3522901"/>
            <a:ext cx="621300" cy="621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5"/>
          <p:cNvSpPr/>
          <p:nvPr/>
        </p:nvSpPr>
        <p:spPr>
          <a:xfrm>
            <a:off x="4261350" y="3522901"/>
            <a:ext cx="621300" cy="621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79FE44-BCF5-076B-8255-97E01E22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14" y="921911"/>
            <a:ext cx="5490934" cy="329967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1A4BC26-5F6E-2915-A297-51A8F432617E}"/>
              </a:ext>
            </a:extLst>
          </p:cNvPr>
          <p:cNvSpPr txBox="1"/>
          <p:nvPr/>
        </p:nvSpPr>
        <p:spPr>
          <a:xfrm>
            <a:off x="372141" y="314739"/>
            <a:ext cx="8771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Q</a:t>
            </a:r>
            <a:r>
              <a:rPr lang="nl-NL" sz="28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uan sát tranh, </a:t>
            </a:r>
            <a:r>
              <a:rPr lang="vi-VN" sz="28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thảo luận nhóm 4 </a:t>
            </a:r>
            <a:r>
              <a:rPr lang="nl-NL" sz="2800" b="1" i="1" dirty="0">
                <a:effectLst/>
                <a:latin typeface="#9Slide03 NettoOTLight" panose="02000400000000000000" pitchFamily="2" charset="0"/>
                <a:ea typeface="Times New Roman" panose="02020603050405020304" pitchFamily="18" charset="0"/>
              </a:rPr>
              <a:t>nói nội dung các bức tranh.</a:t>
            </a:r>
            <a:endParaRPr lang="en-US" sz="2400" b="1" i="1" dirty="0">
              <a:effectLst/>
              <a:latin typeface="#9Slide03 NettoOTLight" panose="020004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11966DD-D971-D2BB-4178-B491732A1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96" y="-90203"/>
            <a:ext cx="2526341" cy="184617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CDC316A-1F70-26DD-6E95-DC86E152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22" y="2114484"/>
            <a:ext cx="3357358" cy="213751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9151926-7B38-6130-8D16-C9C5D8A3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08" y="-113886"/>
            <a:ext cx="3202997" cy="189353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8741B51-BFD3-A6A8-51CE-57C9997B2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461" y="2234449"/>
            <a:ext cx="3155409" cy="2078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476977-331D-E8E6-4D06-EA36B7093A8C}"/>
              </a:ext>
            </a:extLst>
          </p:cNvPr>
          <p:cNvSpPr txBox="1"/>
          <p:nvPr/>
        </p:nvSpPr>
        <p:spPr>
          <a:xfrm>
            <a:off x="5477007" y="4192591"/>
            <a:ext cx="2271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Tiết kiệm khi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đi mua sắm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A42F1-CB43-FC81-3104-438854F9C248}"/>
              </a:ext>
            </a:extLst>
          </p:cNvPr>
          <p:cNvSpPr txBox="1"/>
          <p:nvPr/>
        </p:nvSpPr>
        <p:spPr>
          <a:xfrm>
            <a:off x="5221996" y="1772784"/>
            <a:ext cx="362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Tiết kiệm điện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98CDA-3ED2-D1EC-D26F-689692B2548E}"/>
              </a:ext>
            </a:extLst>
          </p:cNvPr>
          <p:cNvSpPr txBox="1"/>
          <p:nvPr/>
        </p:nvSpPr>
        <p:spPr>
          <a:xfrm>
            <a:off x="1253288" y="1719136"/>
            <a:ext cx="362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Tiết kiệm nước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F4714-72EB-2C24-79B1-2786606B2FE0}"/>
              </a:ext>
            </a:extLst>
          </p:cNvPr>
          <p:cNvSpPr txBox="1"/>
          <p:nvPr/>
        </p:nvSpPr>
        <p:spPr>
          <a:xfrm>
            <a:off x="1804284" y="4171334"/>
            <a:ext cx="2271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Tiết kiệm khi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ăn uống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9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4" name="Google Shape;1864;p55"/>
          <p:cNvGrpSpPr/>
          <p:nvPr/>
        </p:nvGrpSpPr>
        <p:grpSpPr>
          <a:xfrm>
            <a:off x="7462010" y="2669112"/>
            <a:ext cx="786577" cy="1830070"/>
            <a:chOff x="7184362" y="2773439"/>
            <a:chExt cx="786577" cy="1830070"/>
          </a:xfrm>
        </p:grpSpPr>
        <p:sp>
          <p:nvSpPr>
            <p:cNvPr id="1865" name="Google Shape;1865;p55"/>
            <p:cNvSpPr/>
            <p:nvPr/>
          </p:nvSpPr>
          <p:spPr>
            <a:xfrm>
              <a:off x="7693431" y="2773439"/>
              <a:ext cx="115990" cy="215030"/>
            </a:xfrm>
            <a:custGeom>
              <a:avLst/>
              <a:gdLst/>
              <a:ahLst/>
              <a:cxnLst/>
              <a:rect l="l" t="t" r="r" b="b"/>
              <a:pathLst>
                <a:path w="828" h="1535" extrusionOk="0">
                  <a:moveTo>
                    <a:pt x="607" y="0"/>
                  </a:moveTo>
                  <a:cubicBezTo>
                    <a:pt x="597" y="0"/>
                    <a:pt x="587" y="2"/>
                    <a:pt x="577" y="5"/>
                  </a:cubicBezTo>
                  <a:cubicBezTo>
                    <a:pt x="502" y="30"/>
                    <a:pt x="502" y="131"/>
                    <a:pt x="502" y="206"/>
                  </a:cubicBezTo>
                  <a:cubicBezTo>
                    <a:pt x="477" y="682"/>
                    <a:pt x="226" y="1008"/>
                    <a:pt x="0" y="1409"/>
                  </a:cubicBezTo>
                  <a:cubicBezTo>
                    <a:pt x="51" y="1434"/>
                    <a:pt x="101" y="1484"/>
                    <a:pt x="151" y="1534"/>
                  </a:cubicBezTo>
                  <a:cubicBezTo>
                    <a:pt x="251" y="1409"/>
                    <a:pt x="351" y="1233"/>
                    <a:pt x="427" y="1083"/>
                  </a:cubicBezTo>
                  <a:cubicBezTo>
                    <a:pt x="502" y="958"/>
                    <a:pt x="552" y="807"/>
                    <a:pt x="627" y="682"/>
                  </a:cubicBezTo>
                  <a:cubicBezTo>
                    <a:pt x="727" y="507"/>
                    <a:pt x="828" y="281"/>
                    <a:pt x="752" y="131"/>
                  </a:cubicBezTo>
                  <a:cubicBezTo>
                    <a:pt x="731" y="66"/>
                    <a:pt x="671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5"/>
            <p:cNvSpPr/>
            <p:nvPr/>
          </p:nvSpPr>
          <p:spPr>
            <a:xfrm>
              <a:off x="7303715" y="2799915"/>
              <a:ext cx="105484" cy="206065"/>
            </a:xfrm>
            <a:custGeom>
              <a:avLst/>
              <a:gdLst/>
              <a:ahLst/>
              <a:cxnLst/>
              <a:rect l="l" t="t" r="r" b="b"/>
              <a:pathLst>
                <a:path w="753" h="1471" extrusionOk="0">
                  <a:moveTo>
                    <a:pt x="176" y="1"/>
                  </a:moveTo>
                  <a:cubicBezTo>
                    <a:pt x="119" y="1"/>
                    <a:pt x="70" y="59"/>
                    <a:pt x="51" y="117"/>
                  </a:cubicBezTo>
                  <a:cubicBezTo>
                    <a:pt x="0" y="293"/>
                    <a:pt x="101" y="518"/>
                    <a:pt x="176" y="668"/>
                  </a:cubicBezTo>
                  <a:cubicBezTo>
                    <a:pt x="251" y="819"/>
                    <a:pt x="326" y="969"/>
                    <a:pt x="401" y="1095"/>
                  </a:cubicBezTo>
                  <a:cubicBezTo>
                    <a:pt x="452" y="1195"/>
                    <a:pt x="527" y="1345"/>
                    <a:pt x="602" y="1470"/>
                  </a:cubicBezTo>
                  <a:cubicBezTo>
                    <a:pt x="652" y="1395"/>
                    <a:pt x="702" y="1345"/>
                    <a:pt x="752" y="1295"/>
                  </a:cubicBezTo>
                  <a:cubicBezTo>
                    <a:pt x="552" y="944"/>
                    <a:pt x="326" y="643"/>
                    <a:pt x="326" y="217"/>
                  </a:cubicBezTo>
                  <a:cubicBezTo>
                    <a:pt x="326" y="142"/>
                    <a:pt x="301" y="42"/>
                    <a:pt x="226" y="17"/>
                  </a:cubicBezTo>
                  <a:cubicBezTo>
                    <a:pt x="209" y="6"/>
                    <a:pt x="192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5"/>
            <p:cNvSpPr/>
            <p:nvPr/>
          </p:nvSpPr>
          <p:spPr>
            <a:xfrm>
              <a:off x="7258047" y="3897621"/>
              <a:ext cx="28297" cy="40064"/>
            </a:xfrm>
            <a:custGeom>
              <a:avLst/>
              <a:gdLst/>
              <a:ahLst/>
              <a:cxnLst/>
              <a:rect l="l" t="t" r="r" b="b"/>
              <a:pathLst>
                <a:path w="202" h="286" extrusionOk="0">
                  <a:moveTo>
                    <a:pt x="51" y="0"/>
                  </a:moveTo>
                  <a:cubicBezTo>
                    <a:pt x="51" y="0"/>
                    <a:pt x="51" y="0"/>
                    <a:pt x="26" y="25"/>
                  </a:cubicBezTo>
                  <a:lnTo>
                    <a:pt x="1" y="25"/>
                  </a:lnTo>
                  <a:cubicBezTo>
                    <a:pt x="1" y="101"/>
                    <a:pt x="1" y="201"/>
                    <a:pt x="1" y="276"/>
                  </a:cubicBezTo>
                  <a:cubicBezTo>
                    <a:pt x="14" y="283"/>
                    <a:pt x="31" y="286"/>
                    <a:pt x="49" y="286"/>
                  </a:cubicBezTo>
                  <a:cubicBezTo>
                    <a:pt x="99" y="286"/>
                    <a:pt x="158" y="263"/>
                    <a:pt x="176" y="226"/>
                  </a:cubicBezTo>
                  <a:cubicBezTo>
                    <a:pt x="201" y="201"/>
                    <a:pt x="201" y="176"/>
                    <a:pt x="176" y="126"/>
                  </a:cubicBezTo>
                  <a:cubicBezTo>
                    <a:pt x="176" y="101"/>
                    <a:pt x="151" y="76"/>
                    <a:pt x="126" y="51"/>
                  </a:cubicBezTo>
                  <a:cubicBezTo>
                    <a:pt x="126" y="51"/>
                    <a:pt x="101" y="25"/>
                    <a:pt x="101" y="25"/>
                  </a:cubicBezTo>
                  <a:cubicBezTo>
                    <a:pt x="101" y="0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F06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5"/>
            <p:cNvSpPr/>
            <p:nvPr/>
          </p:nvSpPr>
          <p:spPr>
            <a:xfrm>
              <a:off x="7879464" y="3844949"/>
              <a:ext cx="7144" cy="24655"/>
            </a:xfrm>
            <a:custGeom>
              <a:avLst/>
              <a:gdLst/>
              <a:ahLst/>
              <a:cxnLst/>
              <a:rect l="l" t="t" r="r" b="b"/>
              <a:pathLst>
                <a:path w="51" h="176" extrusionOk="0">
                  <a:moveTo>
                    <a:pt x="51" y="0"/>
                  </a:moveTo>
                  <a:cubicBezTo>
                    <a:pt x="51" y="0"/>
                    <a:pt x="26" y="0"/>
                    <a:pt x="26" y="26"/>
                  </a:cubicBezTo>
                  <a:cubicBezTo>
                    <a:pt x="1" y="76"/>
                    <a:pt x="26" y="126"/>
                    <a:pt x="51" y="176"/>
                  </a:cubicBezTo>
                  <a:cubicBezTo>
                    <a:pt x="51" y="101"/>
                    <a:pt x="51" y="51"/>
                    <a:pt x="51" y="0"/>
                  </a:cubicBezTo>
                  <a:close/>
                </a:path>
              </a:pathLst>
            </a:custGeom>
            <a:solidFill>
              <a:srgbClr val="F06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5"/>
            <p:cNvSpPr/>
            <p:nvPr/>
          </p:nvSpPr>
          <p:spPr>
            <a:xfrm>
              <a:off x="7258047" y="2898815"/>
              <a:ext cx="628561" cy="1567691"/>
            </a:xfrm>
            <a:custGeom>
              <a:avLst/>
              <a:gdLst/>
              <a:ahLst/>
              <a:cxnLst/>
              <a:rect l="l" t="t" r="r" b="b"/>
              <a:pathLst>
                <a:path w="4487" h="11191" extrusionOk="0">
                  <a:moveTo>
                    <a:pt x="1210" y="1851"/>
                  </a:moveTo>
                  <a:cubicBezTo>
                    <a:pt x="1278" y="1851"/>
                    <a:pt x="1348" y="1909"/>
                    <a:pt x="1329" y="1967"/>
                  </a:cubicBezTo>
                  <a:cubicBezTo>
                    <a:pt x="1329" y="2041"/>
                    <a:pt x="1275" y="2087"/>
                    <a:pt x="1217" y="2087"/>
                  </a:cubicBezTo>
                  <a:cubicBezTo>
                    <a:pt x="1196" y="2087"/>
                    <a:pt x="1174" y="2081"/>
                    <a:pt x="1154" y="2068"/>
                  </a:cubicBezTo>
                  <a:cubicBezTo>
                    <a:pt x="1078" y="2043"/>
                    <a:pt x="1078" y="1917"/>
                    <a:pt x="1154" y="1867"/>
                  </a:cubicBezTo>
                  <a:cubicBezTo>
                    <a:pt x="1170" y="1856"/>
                    <a:pt x="1190" y="1851"/>
                    <a:pt x="1210" y="1851"/>
                  </a:cubicBezTo>
                  <a:close/>
                  <a:moveTo>
                    <a:pt x="3162" y="1851"/>
                  </a:moveTo>
                  <a:cubicBezTo>
                    <a:pt x="3224" y="1851"/>
                    <a:pt x="3284" y="1909"/>
                    <a:pt x="3284" y="1967"/>
                  </a:cubicBezTo>
                  <a:cubicBezTo>
                    <a:pt x="3284" y="2041"/>
                    <a:pt x="3217" y="2087"/>
                    <a:pt x="3151" y="2087"/>
                  </a:cubicBezTo>
                  <a:cubicBezTo>
                    <a:pt x="3127" y="2087"/>
                    <a:pt x="3104" y="2081"/>
                    <a:pt x="3083" y="2068"/>
                  </a:cubicBezTo>
                  <a:cubicBezTo>
                    <a:pt x="3008" y="2043"/>
                    <a:pt x="3008" y="1917"/>
                    <a:pt x="3083" y="1867"/>
                  </a:cubicBezTo>
                  <a:lnTo>
                    <a:pt x="3108" y="1867"/>
                  </a:lnTo>
                  <a:cubicBezTo>
                    <a:pt x="3125" y="1856"/>
                    <a:pt x="3144" y="1851"/>
                    <a:pt x="3162" y="1851"/>
                  </a:cubicBezTo>
                  <a:close/>
                  <a:moveTo>
                    <a:pt x="2842" y="2452"/>
                  </a:moveTo>
                  <a:cubicBezTo>
                    <a:pt x="2858" y="2452"/>
                    <a:pt x="2872" y="2458"/>
                    <a:pt x="2883" y="2469"/>
                  </a:cubicBezTo>
                  <a:cubicBezTo>
                    <a:pt x="2908" y="2469"/>
                    <a:pt x="2908" y="2519"/>
                    <a:pt x="2908" y="2544"/>
                  </a:cubicBezTo>
                  <a:cubicBezTo>
                    <a:pt x="2833" y="2669"/>
                    <a:pt x="2682" y="2769"/>
                    <a:pt x="2532" y="2769"/>
                  </a:cubicBezTo>
                  <a:cubicBezTo>
                    <a:pt x="2482" y="2769"/>
                    <a:pt x="2432" y="2744"/>
                    <a:pt x="2382" y="2744"/>
                  </a:cubicBezTo>
                  <a:cubicBezTo>
                    <a:pt x="2357" y="2719"/>
                    <a:pt x="2331" y="2694"/>
                    <a:pt x="2357" y="2644"/>
                  </a:cubicBezTo>
                  <a:cubicBezTo>
                    <a:pt x="2357" y="2626"/>
                    <a:pt x="2382" y="2609"/>
                    <a:pt x="2405" y="2609"/>
                  </a:cubicBezTo>
                  <a:cubicBezTo>
                    <a:pt x="2415" y="2609"/>
                    <a:pt x="2424" y="2612"/>
                    <a:pt x="2432" y="2619"/>
                  </a:cubicBezTo>
                  <a:cubicBezTo>
                    <a:pt x="2459" y="2630"/>
                    <a:pt x="2489" y="2635"/>
                    <a:pt x="2520" y="2635"/>
                  </a:cubicBezTo>
                  <a:cubicBezTo>
                    <a:pt x="2628" y="2635"/>
                    <a:pt x="2743" y="2572"/>
                    <a:pt x="2783" y="2494"/>
                  </a:cubicBezTo>
                  <a:cubicBezTo>
                    <a:pt x="2797" y="2464"/>
                    <a:pt x="2821" y="2452"/>
                    <a:pt x="2842" y="2452"/>
                  </a:cubicBezTo>
                  <a:close/>
                  <a:moveTo>
                    <a:pt x="1066" y="2534"/>
                  </a:moveTo>
                  <a:cubicBezTo>
                    <a:pt x="1095" y="2534"/>
                    <a:pt x="1124" y="2537"/>
                    <a:pt x="1154" y="2544"/>
                  </a:cubicBezTo>
                  <a:lnTo>
                    <a:pt x="1204" y="2544"/>
                  </a:lnTo>
                  <a:cubicBezTo>
                    <a:pt x="1229" y="2569"/>
                    <a:pt x="1254" y="2569"/>
                    <a:pt x="1254" y="2569"/>
                  </a:cubicBezTo>
                  <a:cubicBezTo>
                    <a:pt x="1304" y="2594"/>
                    <a:pt x="1354" y="2619"/>
                    <a:pt x="1379" y="2694"/>
                  </a:cubicBezTo>
                  <a:cubicBezTo>
                    <a:pt x="1404" y="2744"/>
                    <a:pt x="1404" y="2820"/>
                    <a:pt x="1354" y="2845"/>
                  </a:cubicBezTo>
                  <a:cubicBezTo>
                    <a:pt x="1329" y="2895"/>
                    <a:pt x="1254" y="2945"/>
                    <a:pt x="1204" y="2945"/>
                  </a:cubicBezTo>
                  <a:cubicBezTo>
                    <a:pt x="1152" y="2955"/>
                    <a:pt x="1104" y="2961"/>
                    <a:pt x="1057" y="2961"/>
                  </a:cubicBezTo>
                  <a:cubicBezTo>
                    <a:pt x="991" y="2961"/>
                    <a:pt x="926" y="2949"/>
                    <a:pt x="853" y="2920"/>
                  </a:cubicBezTo>
                  <a:cubicBezTo>
                    <a:pt x="803" y="2895"/>
                    <a:pt x="727" y="2845"/>
                    <a:pt x="727" y="2769"/>
                  </a:cubicBezTo>
                  <a:cubicBezTo>
                    <a:pt x="727" y="2694"/>
                    <a:pt x="753" y="2644"/>
                    <a:pt x="828" y="2619"/>
                  </a:cubicBezTo>
                  <a:cubicBezTo>
                    <a:pt x="828" y="2594"/>
                    <a:pt x="853" y="2594"/>
                    <a:pt x="878" y="2569"/>
                  </a:cubicBezTo>
                  <a:cubicBezTo>
                    <a:pt x="931" y="2551"/>
                    <a:pt x="997" y="2534"/>
                    <a:pt x="1066" y="2534"/>
                  </a:cubicBezTo>
                  <a:close/>
                  <a:moveTo>
                    <a:pt x="2150" y="0"/>
                  </a:moveTo>
                  <a:cubicBezTo>
                    <a:pt x="1739" y="0"/>
                    <a:pt x="1348" y="277"/>
                    <a:pt x="1078" y="589"/>
                  </a:cubicBezTo>
                  <a:cubicBezTo>
                    <a:pt x="1028" y="639"/>
                    <a:pt x="978" y="689"/>
                    <a:pt x="928" y="764"/>
                  </a:cubicBezTo>
                  <a:cubicBezTo>
                    <a:pt x="627" y="1165"/>
                    <a:pt x="477" y="1667"/>
                    <a:pt x="352" y="2168"/>
                  </a:cubicBezTo>
                  <a:cubicBezTo>
                    <a:pt x="226" y="2694"/>
                    <a:pt x="151" y="3221"/>
                    <a:pt x="101" y="3747"/>
                  </a:cubicBezTo>
                  <a:lnTo>
                    <a:pt x="126" y="3747"/>
                  </a:lnTo>
                  <a:cubicBezTo>
                    <a:pt x="151" y="3772"/>
                    <a:pt x="176" y="3797"/>
                    <a:pt x="151" y="3847"/>
                  </a:cubicBezTo>
                  <a:cubicBezTo>
                    <a:pt x="126" y="3897"/>
                    <a:pt x="101" y="3947"/>
                    <a:pt x="76" y="3998"/>
                  </a:cubicBezTo>
                  <a:cubicBezTo>
                    <a:pt x="1" y="4975"/>
                    <a:pt x="1" y="5927"/>
                    <a:pt x="1" y="6905"/>
                  </a:cubicBezTo>
                  <a:cubicBezTo>
                    <a:pt x="26" y="6930"/>
                    <a:pt x="26" y="6980"/>
                    <a:pt x="51" y="7005"/>
                  </a:cubicBezTo>
                  <a:cubicBezTo>
                    <a:pt x="101" y="7005"/>
                    <a:pt x="151" y="7030"/>
                    <a:pt x="201" y="7055"/>
                  </a:cubicBezTo>
                  <a:cubicBezTo>
                    <a:pt x="201" y="7055"/>
                    <a:pt x="226" y="7080"/>
                    <a:pt x="226" y="7080"/>
                  </a:cubicBezTo>
                  <a:cubicBezTo>
                    <a:pt x="276" y="7130"/>
                    <a:pt x="301" y="7181"/>
                    <a:pt x="301" y="7231"/>
                  </a:cubicBezTo>
                  <a:cubicBezTo>
                    <a:pt x="326" y="7306"/>
                    <a:pt x="326" y="7381"/>
                    <a:pt x="276" y="7431"/>
                  </a:cubicBezTo>
                  <a:cubicBezTo>
                    <a:pt x="251" y="7506"/>
                    <a:pt x="151" y="7556"/>
                    <a:pt x="51" y="7556"/>
                  </a:cubicBezTo>
                  <a:cubicBezTo>
                    <a:pt x="51" y="7556"/>
                    <a:pt x="26" y="7556"/>
                    <a:pt x="1" y="7531"/>
                  </a:cubicBezTo>
                  <a:lnTo>
                    <a:pt x="1" y="7531"/>
                  </a:lnTo>
                  <a:cubicBezTo>
                    <a:pt x="26" y="8258"/>
                    <a:pt x="76" y="8960"/>
                    <a:pt x="276" y="9662"/>
                  </a:cubicBezTo>
                  <a:cubicBezTo>
                    <a:pt x="427" y="10238"/>
                    <a:pt x="753" y="10815"/>
                    <a:pt x="1304" y="11040"/>
                  </a:cubicBezTo>
                  <a:cubicBezTo>
                    <a:pt x="1404" y="11090"/>
                    <a:pt x="1529" y="11115"/>
                    <a:pt x="1630" y="11140"/>
                  </a:cubicBezTo>
                  <a:cubicBezTo>
                    <a:pt x="1630" y="11065"/>
                    <a:pt x="1630" y="11015"/>
                    <a:pt x="1630" y="10940"/>
                  </a:cubicBezTo>
                  <a:cubicBezTo>
                    <a:pt x="1630" y="10915"/>
                    <a:pt x="1655" y="10890"/>
                    <a:pt x="1680" y="10890"/>
                  </a:cubicBezTo>
                  <a:cubicBezTo>
                    <a:pt x="1705" y="10890"/>
                    <a:pt x="1755" y="10915"/>
                    <a:pt x="1755" y="10940"/>
                  </a:cubicBezTo>
                  <a:cubicBezTo>
                    <a:pt x="1755" y="11015"/>
                    <a:pt x="1755" y="11090"/>
                    <a:pt x="1755" y="11166"/>
                  </a:cubicBezTo>
                  <a:cubicBezTo>
                    <a:pt x="1905" y="11166"/>
                    <a:pt x="2056" y="11191"/>
                    <a:pt x="2206" y="11191"/>
                  </a:cubicBezTo>
                  <a:cubicBezTo>
                    <a:pt x="2407" y="11191"/>
                    <a:pt x="2582" y="11166"/>
                    <a:pt x="2783" y="11140"/>
                  </a:cubicBezTo>
                  <a:cubicBezTo>
                    <a:pt x="2783" y="11040"/>
                    <a:pt x="2783" y="10940"/>
                    <a:pt x="2783" y="10840"/>
                  </a:cubicBezTo>
                  <a:cubicBezTo>
                    <a:pt x="2783" y="10819"/>
                    <a:pt x="2799" y="10783"/>
                    <a:pt x="2832" y="10783"/>
                  </a:cubicBezTo>
                  <a:cubicBezTo>
                    <a:pt x="2840" y="10783"/>
                    <a:pt x="2848" y="10785"/>
                    <a:pt x="2858" y="10790"/>
                  </a:cubicBezTo>
                  <a:cubicBezTo>
                    <a:pt x="2883" y="10790"/>
                    <a:pt x="2908" y="10815"/>
                    <a:pt x="2908" y="10840"/>
                  </a:cubicBezTo>
                  <a:cubicBezTo>
                    <a:pt x="2908" y="10940"/>
                    <a:pt x="2908" y="11040"/>
                    <a:pt x="2908" y="11115"/>
                  </a:cubicBezTo>
                  <a:cubicBezTo>
                    <a:pt x="2958" y="11115"/>
                    <a:pt x="3033" y="11090"/>
                    <a:pt x="3108" y="11065"/>
                  </a:cubicBezTo>
                  <a:cubicBezTo>
                    <a:pt x="3660" y="10865"/>
                    <a:pt x="4036" y="10364"/>
                    <a:pt x="4236" y="9787"/>
                  </a:cubicBezTo>
                  <a:cubicBezTo>
                    <a:pt x="4437" y="9236"/>
                    <a:pt x="4437" y="8634"/>
                    <a:pt x="4462" y="8058"/>
                  </a:cubicBezTo>
                  <a:cubicBezTo>
                    <a:pt x="4462" y="7732"/>
                    <a:pt x="4487" y="7406"/>
                    <a:pt x="4487" y="7080"/>
                  </a:cubicBezTo>
                  <a:cubicBezTo>
                    <a:pt x="4462" y="7055"/>
                    <a:pt x="4437" y="7055"/>
                    <a:pt x="4412" y="7030"/>
                  </a:cubicBezTo>
                  <a:cubicBezTo>
                    <a:pt x="4337" y="6955"/>
                    <a:pt x="4311" y="6830"/>
                    <a:pt x="4362" y="6729"/>
                  </a:cubicBezTo>
                  <a:cubicBezTo>
                    <a:pt x="4362" y="6679"/>
                    <a:pt x="4412" y="6629"/>
                    <a:pt x="4487" y="6579"/>
                  </a:cubicBezTo>
                  <a:cubicBezTo>
                    <a:pt x="4487" y="5727"/>
                    <a:pt x="4462" y="4850"/>
                    <a:pt x="4387" y="4023"/>
                  </a:cubicBezTo>
                  <a:cubicBezTo>
                    <a:pt x="4337" y="3947"/>
                    <a:pt x="4286" y="3847"/>
                    <a:pt x="4236" y="3772"/>
                  </a:cubicBezTo>
                  <a:cubicBezTo>
                    <a:pt x="4211" y="3747"/>
                    <a:pt x="4236" y="3722"/>
                    <a:pt x="4261" y="3697"/>
                  </a:cubicBezTo>
                  <a:cubicBezTo>
                    <a:pt x="4274" y="3684"/>
                    <a:pt x="4286" y="3678"/>
                    <a:pt x="4299" y="3678"/>
                  </a:cubicBezTo>
                  <a:cubicBezTo>
                    <a:pt x="4311" y="3678"/>
                    <a:pt x="4324" y="3684"/>
                    <a:pt x="4337" y="3697"/>
                  </a:cubicBezTo>
                  <a:cubicBezTo>
                    <a:pt x="4337" y="3722"/>
                    <a:pt x="4362" y="3722"/>
                    <a:pt x="4362" y="3722"/>
                  </a:cubicBezTo>
                  <a:cubicBezTo>
                    <a:pt x="4337" y="3496"/>
                    <a:pt x="4286" y="3271"/>
                    <a:pt x="4261" y="3045"/>
                  </a:cubicBezTo>
                  <a:cubicBezTo>
                    <a:pt x="4161" y="2419"/>
                    <a:pt x="3986" y="1817"/>
                    <a:pt x="3685" y="1266"/>
                  </a:cubicBezTo>
                  <a:cubicBezTo>
                    <a:pt x="3585" y="1065"/>
                    <a:pt x="3434" y="840"/>
                    <a:pt x="3259" y="639"/>
                  </a:cubicBezTo>
                  <a:cubicBezTo>
                    <a:pt x="3209" y="589"/>
                    <a:pt x="3159" y="539"/>
                    <a:pt x="3108" y="514"/>
                  </a:cubicBezTo>
                  <a:cubicBezTo>
                    <a:pt x="2908" y="288"/>
                    <a:pt x="2657" y="113"/>
                    <a:pt x="2407" y="38"/>
                  </a:cubicBezTo>
                  <a:cubicBezTo>
                    <a:pt x="2321" y="12"/>
                    <a:pt x="2235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5"/>
            <p:cNvSpPr/>
            <p:nvPr/>
          </p:nvSpPr>
          <p:spPr>
            <a:xfrm>
              <a:off x="7184362" y="3423573"/>
              <a:ext cx="119493" cy="533864"/>
            </a:xfrm>
            <a:custGeom>
              <a:avLst/>
              <a:gdLst/>
              <a:ahLst/>
              <a:cxnLst/>
              <a:rect l="l" t="t" r="r" b="b"/>
              <a:pathLst>
                <a:path w="853" h="3811" extrusionOk="0">
                  <a:moveTo>
                    <a:pt x="577" y="3384"/>
                  </a:moveTo>
                  <a:cubicBezTo>
                    <a:pt x="602" y="3384"/>
                    <a:pt x="627" y="3384"/>
                    <a:pt x="627" y="3409"/>
                  </a:cubicBezTo>
                  <a:cubicBezTo>
                    <a:pt x="627" y="3409"/>
                    <a:pt x="652" y="3435"/>
                    <a:pt x="652" y="3435"/>
                  </a:cubicBezTo>
                  <a:cubicBezTo>
                    <a:pt x="677" y="3460"/>
                    <a:pt x="702" y="3485"/>
                    <a:pt x="702" y="3510"/>
                  </a:cubicBezTo>
                  <a:cubicBezTo>
                    <a:pt x="727" y="3560"/>
                    <a:pt x="727" y="3585"/>
                    <a:pt x="702" y="3610"/>
                  </a:cubicBezTo>
                  <a:cubicBezTo>
                    <a:pt x="684" y="3647"/>
                    <a:pt x="625" y="3670"/>
                    <a:pt x="575" y="3670"/>
                  </a:cubicBezTo>
                  <a:cubicBezTo>
                    <a:pt x="557" y="3670"/>
                    <a:pt x="540" y="3667"/>
                    <a:pt x="527" y="3660"/>
                  </a:cubicBezTo>
                  <a:cubicBezTo>
                    <a:pt x="451" y="3635"/>
                    <a:pt x="426" y="3535"/>
                    <a:pt x="451" y="3460"/>
                  </a:cubicBezTo>
                  <a:cubicBezTo>
                    <a:pt x="477" y="3435"/>
                    <a:pt x="502" y="3435"/>
                    <a:pt x="527" y="3409"/>
                  </a:cubicBezTo>
                  <a:lnTo>
                    <a:pt x="552" y="3409"/>
                  </a:lnTo>
                  <a:cubicBezTo>
                    <a:pt x="577" y="3384"/>
                    <a:pt x="577" y="3384"/>
                    <a:pt x="577" y="3384"/>
                  </a:cubicBezTo>
                  <a:close/>
                  <a:moveTo>
                    <a:pt x="627" y="1"/>
                  </a:moveTo>
                  <a:cubicBezTo>
                    <a:pt x="602" y="1"/>
                    <a:pt x="577" y="1"/>
                    <a:pt x="577" y="26"/>
                  </a:cubicBezTo>
                  <a:cubicBezTo>
                    <a:pt x="50" y="1029"/>
                    <a:pt x="0" y="2282"/>
                    <a:pt x="451" y="3309"/>
                  </a:cubicBezTo>
                  <a:cubicBezTo>
                    <a:pt x="401" y="3334"/>
                    <a:pt x="376" y="3359"/>
                    <a:pt x="351" y="3409"/>
                  </a:cubicBezTo>
                  <a:cubicBezTo>
                    <a:pt x="301" y="3535"/>
                    <a:pt x="326" y="3710"/>
                    <a:pt x="451" y="3760"/>
                  </a:cubicBezTo>
                  <a:cubicBezTo>
                    <a:pt x="477" y="3785"/>
                    <a:pt x="502" y="3785"/>
                    <a:pt x="527" y="3785"/>
                  </a:cubicBezTo>
                  <a:cubicBezTo>
                    <a:pt x="552" y="3810"/>
                    <a:pt x="577" y="3810"/>
                    <a:pt x="577" y="3810"/>
                  </a:cubicBezTo>
                  <a:cubicBezTo>
                    <a:pt x="677" y="3810"/>
                    <a:pt x="777" y="3760"/>
                    <a:pt x="802" y="3685"/>
                  </a:cubicBezTo>
                  <a:cubicBezTo>
                    <a:pt x="852" y="3635"/>
                    <a:pt x="852" y="3560"/>
                    <a:pt x="827" y="3485"/>
                  </a:cubicBezTo>
                  <a:cubicBezTo>
                    <a:pt x="827" y="3435"/>
                    <a:pt x="802" y="3384"/>
                    <a:pt x="752" y="3334"/>
                  </a:cubicBezTo>
                  <a:cubicBezTo>
                    <a:pt x="752" y="3334"/>
                    <a:pt x="727" y="3309"/>
                    <a:pt x="727" y="3309"/>
                  </a:cubicBezTo>
                  <a:cubicBezTo>
                    <a:pt x="677" y="3284"/>
                    <a:pt x="627" y="3259"/>
                    <a:pt x="577" y="3259"/>
                  </a:cubicBezTo>
                  <a:cubicBezTo>
                    <a:pt x="552" y="3234"/>
                    <a:pt x="552" y="3184"/>
                    <a:pt x="527" y="3159"/>
                  </a:cubicBezTo>
                  <a:cubicBezTo>
                    <a:pt x="176" y="2232"/>
                    <a:pt x="201" y="1154"/>
                    <a:pt x="602" y="252"/>
                  </a:cubicBezTo>
                  <a:cubicBezTo>
                    <a:pt x="627" y="201"/>
                    <a:pt x="652" y="151"/>
                    <a:pt x="677" y="101"/>
                  </a:cubicBezTo>
                  <a:cubicBezTo>
                    <a:pt x="702" y="51"/>
                    <a:pt x="677" y="26"/>
                    <a:pt x="6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5"/>
            <p:cNvSpPr/>
            <p:nvPr/>
          </p:nvSpPr>
          <p:spPr>
            <a:xfrm>
              <a:off x="7847945" y="3414047"/>
              <a:ext cx="122995" cy="480211"/>
            </a:xfrm>
            <a:custGeom>
              <a:avLst/>
              <a:gdLst/>
              <a:ahLst/>
              <a:cxnLst/>
              <a:rect l="l" t="t" r="r" b="b"/>
              <a:pathLst>
                <a:path w="878" h="3428" extrusionOk="0">
                  <a:moveTo>
                    <a:pt x="426" y="2976"/>
                  </a:moveTo>
                  <a:cubicBezTo>
                    <a:pt x="451" y="2976"/>
                    <a:pt x="476" y="2976"/>
                    <a:pt x="476" y="3001"/>
                  </a:cubicBezTo>
                  <a:cubicBezTo>
                    <a:pt x="501" y="3026"/>
                    <a:pt x="527" y="3051"/>
                    <a:pt x="527" y="3076"/>
                  </a:cubicBezTo>
                  <a:cubicBezTo>
                    <a:pt x="552" y="3177"/>
                    <a:pt x="501" y="3252"/>
                    <a:pt x="426" y="3302"/>
                  </a:cubicBezTo>
                  <a:cubicBezTo>
                    <a:pt x="412" y="3307"/>
                    <a:pt x="398" y="3309"/>
                    <a:pt x="386" y="3309"/>
                  </a:cubicBezTo>
                  <a:cubicBezTo>
                    <a:pt x="334" y="3309"/>
                    <a:pt x="301" y="3272"/>
                    <a:pt x="301" y="3252"/>
                  </a:cubicBezTo>
                  <a:lnTo>
                    <a:pt x="276" y="3252"/>
                  </a:lnTo>
                  <a:cubicBezTo>
                    <a:pt x="251" y="3202"/>
                    <a:pt x="226" y="3152"/>
                    <a:pt x="251" y="3102"/>
                  </a:cubicBezTo>
                  <a:cubicBezTo>
                    <a:pt x="251" y="3076"/>
                    <a:pt x="276" y="3076"/>
                    <a:pt x="276" y="3076"/>
                  </a:cubicBezTo>
                  <a:cubicBezTo>
                    <a:pt x="301" y="3051"/>
                    <a:pt x="301" y="3026"/>
                    <a:pt x="351" y="3001"/>
                  </a:cubicBezTo>
                  <a:cubicBezTo>
                    <a:pt x="351" y="3001"/>
                    <a:pt x="376" y="2976"/>
                    <a:pt x="401" y="2976"/>
                  </a:cubicBezTo>
                  <a:close/>
                  <a:moveTo>
                    <a:pt x="88" y="0"/>
                  </a:moveTo>
                  <a:cubicBezTo>
                    <a:pt x="75" y="0"/>
                    <a:pt x="63" y="6"/>
                    <a:pt x="50" y="19"/>
                  </a:cubicBezTo>
                  <a:cubicBezTo>
                    <a:pt x="0" y="44"/>
                    <a:pt x="0" y="69"/>
                    <a:pt x="25" y="94"/>
                  </a:cubicBezTo>
                  <a:cubicBezTo>
                    <a:pt x="75" y="169"/>
                    <a:pt x="126" y="269"/>
                    <a:pt x="176" y="345"/>
                  </a:cubicBezTo>
                  <a:cubicBezTo>
                    <a:pt x="577" y="996"/>
                    <a:pt x="752" y="1698"/>
                    <a:pt x="652" y="2375"/>
                  </a:cubicBezTo>
                  <a:cubicBezTo>
                    <a:pt x="652" y="2525"/>
                    <a:pt x="577" y="2726"/>
                    <a:pt x="476" y="2851"/>
                  </a:cubicBezTo>
                  <a:lnTo>
                    <a:pt x="351" y="2851"/>
                  </a:lnTo>
                  <a:cubicBezTo>
                    <a:pt x="326" y="2851"/>
                    <a:pt x="301" y="2876"/>
                    <a:pt x="276" y="2901"/>
                  </a:cubicBezTo>
                  <a:cubicBezTo>
                    <a:pt x="201" y="2951"/>
                    <a:pt x="151" y="3001"/>
                    <a:pt x="151" y="3051"/>
                  </a:cubicBezTo>
                  <a:cubicBezTo>
                    <a:pt x="100" y="3152"/>
                    <a:pt x="126" y="3277"/>
                    <a:pt x="201" y="3352"/>
                  </a:cubicBezTo>
                  <a:cubicBezTo>
                    <a:pt x="226" y="3377"/>
                    <a:pt x="251" y="3377"/>
                    <a:pt x="276" y="3402"/>
                  </a:cubicBezTo>
                  <a:cubicBezTo>
                    <a:pt x="301" y="3427"/>
                    <a:pt x="351" y="3427"/>
                    <a:pt x="376" y="3427"/>
                  </a:cubicBezTo>
                  <a:cubicBezTo>
                    <a:pt x="426" y="3427"/>
                    <a:pt x="451" y="3427"/>
                    <a:pt x="476" y="3402"/>
                  </a:cubicBezTo>
                  <a:cubicBezTo>
                    <a:pt x="602" y="3352"/>
                    <a:pt x="677" y="3202"/>
                    <a:pt x="677" y="3076"/>
                  </a:cubicBezTo>
                  <a:cubicBezTo>
                    <a:pt x="652" y="3001"/>
                    <a:pt x="627" y="2951"/>
                    <a:pt x="577" y="2901"/>
                  </a:cubicBezTo>
                  <a:cubicBezTo>
                    <a:pt x="677" y="2776"/>
                    <a:pt x="777" y="2550"/>
                    <a:pt x="777" y="2400"/>
                  </a:cubicBezTo>
                  <a:cubicBezTo>
                    <a:pt x="877" y="1623"/>
                    <a:pt x="652" y="796"/>
                    <a:pt x="151" y="44"/>
                  </a:cubicBezTo>
                  <a:cubicBezTo>
                    <a:pt x="151" y="44"/>
                    <a:pt x="126" y="44"/>
                    <a:pt x="126" y="19"/>
                  </a:cubicBezTo>
                  <a:cubicBezTo>
                    <a:pt x="113" y="6"/>
                    <a:pt x="100" y="0"/>
                    <a:pt x="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5"/>
            <p:cNvSpPr/>
            <p:nvPr/>
          </p:nvSpPr>
          <p:spPr>
            <a:xfrm>
              <a:off x="7433573" y="4424200"/>
              <a:ext cx="73965" cy="179309"/>
            </a:xfrm>
            <a:custGeom>
              <a:avLst/>
              <a:gdLst/>
              <a:ahLst/>
              <a:cxnLst/>
              <a:rect l="l" t="t" r="r" b="b"/>
              <a:pathLst>
                <a:path w="528" h="1280" extrusionOk="0">
                  <a:moveTo>
                    <a:pt x="427" y="1"/>
                  </a:moveTo>
                  <a:cubicBezTo>
                    <a:pt x="402" y="1"/>
                    <a:pt x="377" y="26"/>
                    <a:pt x="377" y="51"/>
                  </a:cubicBezTo>
                  <a:cubicBezTo>
                    <a:pt x="377" y="126"/>
                    <a:pt x="377" y="176"/>
                    <a:pt x="377" y="251"/>
                  </a:cubicBezTo>
                  <a:cubicBezTo>
                    <a:pt x="377" y="352"/>
                    <a:pt x="377" y="477"/>
                    <a:pt x="377" y="602"/>
                  </a:cubicBezTo>
                  <a:cubicBezTo>
                    <a:pt x="402" y="753"/>
                    <a:pt x="402" y="928"/>
                    <a:pt x="402" y="1079"/>
                  </a:cubicBezTo>
                  <a:lnTo>
                    <a:pt x="51" y="1154"/>
                  </a:lnTo>
                  <a:cubicBezTo>
                    <a:pt x="26" y="1154"/>
                    <a:pt x="1" y="1179"/>
                    <a:pt x="1" y="1229"/>
                  </a:cubicBezTo>
                  <a:cubicBezTo>
                    <a:pt x="26" y="1254"/>
                    <a:pt x="51" y="1279"/>
                    <a:pt x="76" y="1279"/>
                  </a:cubicBezTo>
                  <a:lnTo>
                    <a:pt x="477" y="1179"/>
                  </a:lnTo>
                  <a:cubicBezTo>
                    <a:pt x="527" y="1179"/>
                    <a:pt x="527" y="1154"/>
                    <a:pt x="527" y="1129"/>
                  </a:cubicBezTo>
                  <a:cubicBezTo>
                    <a:pt x="527" y="978"/>
                    <a:pt x="527" y="778"/>
                    <a:pt x="527" y="577"/>
                  </a:cubicBezTo>
                  <a:cubicBezTo>
                    <a:pt x="502" y="477"/>
                    <a:pt x="502" y="377"/>
                    <a:pt x="502" y="277"/>
                  </a:cubicBezTo>
                  <a:cubicBezTo>
                    <a:pt x="502" y="201"/>
                    <a:pt x="502" y="126"/>
                    <a:pt x="502" y="51"/>
                  </a:cubicBezTo>
                  <a:cubicBezTo>
                    <a:pt x="502" y="26"/>
                    <a:pt x="452" y="1"/>
                    <a:pt x="4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5"/>
            <p:cNvSpPr/>
            <p:nvPr/>
          </p:nvSpPr>
          <p:spPr>
            <a:xfrm>
              <a:off x="7644261" y="4409211"/>
              <a:ext cx="91476" cy="187154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75" y="1"/>
                  </a:moveTo>
                  <a:cubicBezTo>
                    <a:pt x="42" y="1"/>
                    <a:pt x="26" y="37"/>
                    <a:pt x="26" y="58"/>
                  </a:cubicBezTo>
                  <a:cubicBezTo>
                    <a:pt x="26" y="158"/>
                    <a:pt x="26" y="258"/>
                    <a:pt x="26" y="358"/>
                  </a:cubicBezTo>
                  <a:cubicBezTo>
                    <a:pt x="1" y="634"/>
                    <a:pt x="1" y="910"/>
                    <a:pt x="1" y="1160"/>
                  </a:cubicBezTo>
                  <a:cubicBezTo>
                    <a:pt x="1" y="1211"/>
                    <a:pt x="26" y="1236"/>
                    <a:pt x="51" y="1236"/>
                  </a:cubicBezTo>
                  <a:lnTo>
                    <a:pt x="577" y="1336"/>
                  </a:lnTo>
                  <a:cubicBezTo>
                    <a:pt x="627" y="1336"/>
                    <a:pt x="652" y="1311"/>
                    <a:pt x="652" y="1286"/>
                  </a:cubicBezTo>
                  <a:cubicBezTo>
                    <a:pt x="652" y="1236"/>
                    <a:pt x="627" y="1211"/>
                    <a:pt x="602" y="1211"/>
                  </a:cubicBezTo>
                  <a:lnTo>
                    <a:pt x="126" y="1110"/>
                  </a:lnTo>
                  <a:cubicBezTo>
                    <a:pt x="126" y="860"/>
                    <a:pt x="126" y="609"/>
                    <a:pt x="151" y="333"/>
                  </a:cubicBezTo>
                  <a:cubicBezTo>
                    <a:pt x="151" y="258"/>
                    <a:pt x="151" y="158"/>
                    <a:pt x="151" y="58"/>
                  </a:cubicBezTo>
                  <a:cubicBezTo>
                    <a:pt x="151" y="33"/>
                    <a:pt x="126" y="8"/>
                    <a:pt x="101" y="8"/>
                  </a:cubicBezTo>
                  <a:cubicBezTo>
                    <a:pt x="91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5"/>
            <p:cNvSpPr/>
            <p:nvPr/>
          </p:nvSpPr>
          <p:spPr>
            <a:xfrm>
              <a:off x="7409058" y="3158112"/>
              <a:ext cx="37963" cy="33200"/>
            </a:xfrm>
            <a:custGeom>
              <a:avLst/>
              <a:gdLst/>
              <a:ahLst/>
              <a:cxnLst/>
              <a:rect l="l" t="t" r="r" b="b"/>
              <a:pathLst>
                <a:path w="271" h="237" extrusionOk="0">
                  <a:moveTo>
                    <a:pt x="132" y="0"/>
                  </a:moveTo>
                  <a:cubicBezTo>
                    <a:pt x="112" y="0"/>
                    <a:pt x="92" y="5"/>
                    <a:pt x="76" y="16"/>
                  </a:cubicBezTo>
                  <a:cubicBezTo>
                    <a:pt x="0" y="66"/>
                    <a:pt x="0" y="192"/>
                    <a:pt x="76" y="217"/>
                  </a:cubicBezTo>
                  <a:cubicBezTo>
                    <a:pt x="96" y="230"/>
                    <a:pt x="118" y="236"/>
                    <a:pt x="139" y="236"/>
                  </a:cubicBezTo>
                  <a:cubicBezTo>
                    <a:pt x="197" y="236"/>
                    <a:pt x="251" y="190"/>
                    <a:pt x="251" y="116"/>
                  </a:cubicBezTo>
                  <a:cubicBezTo>
                    <a:pt x="270" y="58"/>
                    <a:pt x="200" y="0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5"/>
            <p:cNvSpPr/>
            <p:nvPr/>
          </p:nvSpPr>
          <p:spPr>
            <a:xfrm>
              <a:off x="7679423" y="3158112"/>
              <a:ext cx="38663" cy="33200"/>
            </a:xfrm>
            <a:custGeom>
              <a:avLst/>
              <a:gdLst/>
              <a:ahLst/>
              <a:cxnLst/>
              <a:rect l="l" t="t" r="r" b="b"/>
              <a:pathLst>
                <a:path w="276" h="237" extrusionOk="0">
                  <a:moveTo>
                    <a:pt x="154" y="0"/>
                  </a:moveTo>
                  <a:cubicBezTo>
                    <a:pt x="136" y="0"/>
                    <a:pt x="117" y="5"/>
                    <a:pt x="100" y="16"/>
                  </a:cubicBezTo>
                  <a:lnTo>
                    <a:pt x="75" y="16"/>
                  </a:lnTo>
                  <a:cubicBezTo>
                    <a:pt x="0" y="66"/>
                    <a:pt x="0" y="192"/>
                    <a:pt x="75" y="217"/>
                  </a:cubicBezTo>
                  <a:cubicBezTo>
                    <a:pt x="96" y="230"/>
                    <a:pt x="119" y="236"/>
                    <a:pt x="143" y="236"/>
                  </a:cubicBezTo>
                  <a:cubicBezTo>
                    <a:pt x="209" y="236"/>
                    <a:pt x="276" y="190"/>
                    <a:pt x="276" y="116"/>
                  </a:cubicBezTo>
                  <a:cubicBezTo>
                    <a:pt x="276" y="58"/>
                    <a:pt x="216" y="0"/>
                    <a:pt x="1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5"/>
            <p:cNvSpPr/>
            <p:nvPr/>
          </p:nvSpPr>
          <p:spPr>
            <a:xfrm>
              <a:off x="7584585" y="3242303"/>
              <a:ext cx="80829" cy="44547"/>
            </a:xfrm>
            <a:custGeom>
              <a:avLst/>
              <a:gdLst/>
              <a:ahLst/>
              <a:cxnLst/>
              <a:rect l="l" t="t" r="r" b="b"/>
              <a:pathLst>
                <a:path w="577" h="318" extrusionOk="0">
                  <a:moveTo>
                    <a:pt x="511" y="0"/>
                  </a:moveTo>
                  <a:cubicBezTo>
                    <a:pt x="490" y="0"/>
                    <a:pt x="466" y="12"/>
                    <a:pt x="452" y="42"/>
                  </a:cubicBezTo>
                  <a:cubicBezTo>
                    <a:pt x="412" y="120"/>
                    <a:pt x="297" y="183"/>
                    <a:pt x="189" y="183"/>
                  </a:cubicBezTo>
                  <a:cubicBezTo>
                    <a:pt x="158" y="183"/>
                    <a:pt x="128" y="178"/>
                    <a:pt x="101" y="167"/>
                  </a:cubicBezTo>
                  <a:cubicBezTo>
                    <a:pt x="93" y="160"/>
                    <a:pt x="84" y="157"/>
                    <a:pt x="74" y="157"/>
                  </a:cubicBezTo>
                  <a:cubicBezTo>
                    <a:pt x="51" y="157"/>
                    <a:pt x="26" y="174"/>
                    <a:pt x="26" y="192"/>
                  </a:cubicBezTo>
                  <a:cubicBezTo>
                    <a:pt x="0" y="242"/>
                    <a:pt x="26" y="267"/>
                    <a:pt x="51" y="292"/>
                  </a:cubicBezTo>
                  <a:cubicBezTo>
                    <a:pt x="101" y="292"/>
                    <a:pt x="151" y="317"/>
                    <a:pt x="201" y="317"/>
                  </a:cubicBezTo>
                  <a:cubicBezTo>
                    <a:pt x="351" y="317"/>
                    <a:pt x="502" y="217"/>
                    <a:pt x="577" y="92"/>
                  </a:cubicBezTo>
                  <a:cubicBezTo>
                    <a:pt x="577" y="67"/>
                    <a:pt x="577" y="17"/>
                    <a:pt x="552" y="17"/>
                  </a:cubicBezTo>
                  <a:cubicBezTo>
                    <a:pt x="541" y="6"/>
                    <a:pt x="527" y="0"/>
                    <a:pt x="5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5"/>
            <p:cNvSpPr/>
            <p:nvPr/>
          </p:nvSpPr>
          <p:spPr>
            <a:xfrm>
              <a:off x="7359889" y="3253650"/>
              <a:ext cx="94978" cy="60096"/>
            </a:xfrm>
            <a:custGeom>
              <a:avLst/>
              <a:gdLst/>
              <a:ahLst/>
              <a:cxnLst/>
              <a:rect l="l" t="t" r="r" b="b"/>
              <a:pathLst>
                <a:path w="678" h="429" extrusionOk="0">
                  <a:moveTo>
                    <a:pt x="339" y="1"/>
                  </a:moveTo>
                  <a:cubicBezTo>
                    <a:pt x="270" y="1"/>
                    <a:pt x="204" y="18"/>
                    <a:pt x="151" y="36"/>
                  </a:cubicBezTo>
                  <a:cubicBezTo>
                    <a:pt x="126" y="61"/>
                    <a:pt x="101" y="61"/>
                    <a:pt x="101" y="86"/>
                  </a:cubicBezTo>
                  <a:cubicBezTo>
                    <a:pt x="26" y="111"/>
                    <a:pt x="0" y="161"/>
                    <a:pt x="0" y="236"/>
                  </a:cubicBezTo>
                  <a:cubicBezTo>
                    <a:pt x="0" y="312"/>
                    <a:pt x="76" y="362"/>
                    <a:pt x="126" y="387"/>
                  </a:cubicBezTo>
                  <a:cubicBezTo>
                    <a:pt x="199" y="416"/>
                    <a:pt x="264" y="428"/>
                    <a:pt x="330" y="428"/>
                  </a:cubicBezTo>
                  <a:cubicBezTo>
                    <a:pt x="377" y="428"/>
                    <a:pt x="425" y="422"/>
                    <a:pt x="477" y="412"/>
                  </a:cubicBezTo>
                  <a:cubicBezTo>
                    <a:pt x="527" y="412"/>
                    <a:pt x="602" y="362"/>
                    <a:pt x="627" y="312"/>
                  </a:cubicBezTo>
                  <a:cubicBezTo>
                    <a:pt x="677" y="287"/>
                    <a:pt x="677" y="211"/>
                    <a:pt x="652" y="161"/>
                  </a:cubicBezTo>
                  <a:cubicBezTo>
                    <a:pt x="627" y="86"/>
                    <a:pt x="577" y="61"/>
                    <a:pt x="527" y="36"/>
                  </a:cubicBezTo>
                  <a:cubicBezTo>
                    <a:pt x="527" y="36"/>
                    <a:pt x="502" y="36"/>
                    <a:pt x="477" y="11"/>
                  </a:cubicBezTo>
                  <a:lnTo>
                    <a:pt x="427" y="11"/>
                  </a:lnTo>
                  <a:cubicBezTo>
                    <a:pt x="397" y="4"/>
                    <a:pt x="368" y="1"/>
                    <a:pt x="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5"/>
            <p:cNvSpPr/>
            <p:nvPr/>
          </p:nvSpPr>
          <p:spPr>
            <a:xfrm>
              <a:off x="7703926" y="3253650"/>
              <a:ext cx="94978" cy="60096"/>
            </a:xfrm>
            <a:custGeom>
              <a:avLst/>
              <a:gdLst/>
              <a:ahLst/>
              <a:cxnLst/>
              <a:rect l="l" t="t" r="r" b="b"/>
              <a:pathLst>
                <a:path w="678" h="429" extrusionOk="0">
                  <a:moveTo>
                    <a:pt x="339" y="1"/>
                  </a:moveTo>
                  <a:cubicBezTo>
                    <a:pt x="270" y="1"/>
                    <a:pt x="204" y="18"/>
                    <a:pt x="151" y="36"/>
                  </a:cubicBezTo>
                  <a:cubicBezTo>
                    <a:pt x="126" y="61"/>
                    <a:pt x="101" y="61"/>
                    <a:pt x="101" y="86"/>
                  </a:cubicBezTo>
                  <a:cubicBezTo>
                    <a:pt x="26" y="111"/>
                    <a:pt x="0" y="161"/>
                    <a:pt x="0" y="236"/>
                  </a:cubicBezTo>
                  <a:cubicBezTo>
                    <a:pt x="0" y="312"/>
                    <a:pt x="76" y="362"/>
                    <a:pt x="126" y="387"/>
                  </a:cubicBezTo>
                  <a:cubicBezTo>
                    <a:pt x="199" y="416"/>
                    <a:pt x="264" y="428"/>
                    <a:pt x="330" y="428"/>
                  </a:cubicBezTo>
                  <a:cubicBezTo>
                    <a:pt x="377" y="428"/>
                    <a:pt x="425" y="422"/>
                    <a:pt x="477" y="412"/>
                  </a:cubicBezTo>
                  <a:cubicBezTo>
                    <a:pt x="527" y="412"/>
                    <a:pt x="602" y="362"/>
                    <a:pt x="627" y="312"/>
                  </a:cubicBezTo>
                  <a:cubicBezTo>
                    <a:pt x="677" y="287"/>
                    <a:pt x="677" y="211"/>
                    <a:pt x="652" y="161"/>
                  </a:cubicBezTo>
                  <a:cubicBezTo>
                    <a:pt x="627" y="86"/>
                    <a:pt x="577" y="61"/>
                    <a:pt x="527" y="36"/>
                  </a:cubicBezTo>
                  <a:cubicBezTo>
                    <a:pt x="527" y="36"/>
                    <a:pt x="502" y="36"/>
                    <a:pt x="477" y="11"/>
                  </a:cubicBezTo>
                  <a:lnTo>
                    <a:pt x="427" y="11"/>
                  </a:lnTo>
                  <a:cubicBezTo>
                    <a:pt x="397" y="4"/>
                    <a:pt x="368" y="1"/>
                    <a:pt x="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55"/>
          <p:cNvGrpSpPr/>
          <p:nvPr/>
        </p:nvGrpSpPr>
        <p:grpSpPr>
          <a:xfrm rot="2072071" flipH="1">
            <a:off x="-435382" y="1734909"/>
            <a:ext cx="965546" cy="1422719"/>
            <a:chOff x="2596625" y="2435500"/>
            <a:chExt cx="236875" cy="349025"/>
          </a:xfrm>
        </p:grpSpPr>
        <p:sp>
          <p:nvSpPr>
            <p:cNvPr id="1880" name="Google Shape;1880;p55"/>
            <p:cNvSpPr/>
            <p:nvPr/>
          </p:nvSpPr>
          <p:spPr>
            <a:xfrm>
              <a:off x="2599150" y="2450525"/>
              <a:ext cx="234350" cy="319150"/>
            </a:xfrm>
            <a:custGeom>
              <a:avLst/>
              <a:gdLst/>
              <a:ahLst/>
              <a:cxnLst/>
              <a:rect l="l" t="t" r="r" b="b"/>
              <a:pathLst>
                <a:path w="9374" h="12766" extrusionOk="0">
                  <a:moveTo>
                    <a:pt x="4136" y="1"/>
                  </a:moveTo>
                  <a:cubicBezTo>
                    <a:pt x="4136" y="26"/>
                    <a:pt x="4136" y="26"/>
                    <a:pt x="4136" y="26"/>
                  </a:cubicBezTo>
                  <a:cubicBezTo>
                    <a:pt x="4136" y="51"/>
                    <a:pt x="4110" y="76"/>
                    <a:pt x="4085" y="101"/>
                  </a:cubicBezTo>
                  <a:cubicBezTo>
                    <a:pt x="4035" y="101"/>
                    <a:pt x="4010" y="76"/>
                    <a:pt x="4010" y="26"/>
                  </a:cubicBezTo>
                  <a:cubicBezTo>
                    <a:pt x="3960" y="26"/>
                    <a:pt x="3885" y="51"/>
                    <a:pt x="3835" y="51"/>
                  </a:cubicBezTo>
                  <a:cubicBezTo>
                    <a:pt x="3835" y="51"/>
                    <a:pt x="3810" y="76"/>
                    <a:pt x="3785" y="76"/>
                  </a:cubicBezTo>
                  <a:cubicBezTo>
                    <a:pt x="3810" y="101"/>
                    <a:pt x="3810" y="126"/>
                    <a:pt x="3835" y="176"/>
                  </a:cubicBezTo>
                  <a:cubicBezTo>
                    <a:pt x="3835" y="201"/>
                    <a:pt x="3810" y="251"/>
                    <a:pt x="3785" y="251"/>
                  </a:cubicBezTo>
                  <a:lnTo>
                    <a:pt x="3760" y="251"/>
                  </a:lnTo>
                  <a:cubicBezTo>
                    <a:pt x="3735" y="251"/>
                    <a:pt x="3709" y="226"/>
                    <a:pt x="3709" y="201"/>
                  </a:cubicBezTo>
                  <a:cubicBezTo>
                    <a:pt x="3684" y="176"/>
                    <a:pt x="3684" y="126"/>
                    <a:pt x="3684" y="101"/>
                  </a:cubicBezTo>
                  <a:cubicBezTo>
                    <a:pt x="3233" y="201"/>
                    <a:pt x="2832" y="402"/>
                    <a:pt x="2481" y="702"/>
                  </a:cubicBezTo>
                  <a:cubicBezTo>
                    <a:pt x="2532" y="753"/>
                    <a:pt x="2582" y="778"/>
                    <a:pt x="2657" y="803"/>
                  </a:cubicBezTo>
                  <a:cubicBezTo>
                    <a:pt x="2607" y="1028"/>
                    <a:pt x="2406" y="1204"/>
                    <a:pt x="2181" y="1204"/>
                  </a:cubicBezTo>
                  <a:cubicBezTo>
                    <a:pt x="2130" y="1154"/>
                    <a:pt x="2080" y="1129"/>
                    <a:pt x="2055" y="1078"/>
                  </a:cubicBezTo>
                  <a:cubicBezTo>
                    <a:pt x="2055" y="1103"/>
                    <a:pt x="2030" y="1103"/>
                    <a:pt x="2030" y="1129"/>
                  </a:cubicBezTo>
                  <a:cubicBezTo>
                    <a:pt x="1554" y="1680"/>
                    <a:pt x="1228" y="2332"/>
                    <a:pt x="953" y="3008"/>
                  </a:cubicBezTo>
                  <a:cubicBezTo>
                    <a:pt x="978" y="3033"/>
                    <a:pt x="1003" y="3058"/>
                    <a:pt x="1003" y="3058"/>
                  </a:cubicBezTo>
                  <a:cubicBezTo>
                    <a:pt x="1028" y="3083"/>
                    <a:pt x="1053" y="3134"/>
                    <a:pt x="1028" y="3159"/>
                  </a:cubicBezTo>
                  <a:cubicBezTo>
                    <a:pt x="1003" y="3184"/>
                    <a:pt x="978" y="3184"/>
                    <a:pt x="978" y="3184"/>
                  </a:cubicBezTo>
                  <a:cubicBezTo>
                    <a:pt x="953" y="3184"/>
                    <a:pt x="953" y="3184"/>
                    <a:pt x="927" y="3159"/>
                  </a:cubicBezTo>
                  <a:lnTo>
                    <a:pt x="902" y="3159"/>
                  </a:lnTo>
                  <a:cubicBezTo>
                    <a:pt x="877" y="3284"/>
                    <a:pt x="827" y="3409"/>
                    <a:pt x="777" y="3560"/>
                  </a:cubicBezTo>
                  <a:cubicBezTo>
                    <a:pt x="577" y="4161"/>
                    <a:pt x="401" y="4788"/>
                    <a:pt x="251" y="5414"/>
                  </a:cubicBezTo>
                  <a:cubicBezTo>
                    <a:pt x="802" y="5815"/>
                    <a:pt x="1103" y="6492"/>
                    <a:pt x="1053" y="7144"/>
                  </a:cubicBezTo>
                  <a:cubicBezTo>
                    <a:pt x="978" y="7795"/>
                    <a:pt x="577" y="8372"/>
                    <a:pt x="0" y="8672"/>
                  </a:cubicBezTo>
                  <a:cubicBezTo>
                    <a:pt x="50" y="9500"/>
                    <a:pt x="226" y="10327"/>
                    <a:pt x="577" y="11104"/>
                  </a:cubicBezTo>
                  <a:cubicBezTo>
                    <a:pt x="827" y="11705"/>
                    <a:pt x="1203" y="12281"/>
                    <a:pt x="1780" y="12557"/>
                  </a:cubicBezTo>
                  <a:cubicBezTo>
                    <a:pt x="2101" y="12718"/>
                    <a:pt x="2433" y="12765"/>
                    <a:pt x="2776" y="12765"/>
                  </a:cubicBezTo>
                  <a:cubicBezTo>
                    <a:pt x="2967" y="12765"/>
                    <a:pt x="3161" y="12751"/>
                    <a:pt x="3359" y="12733"/>
                  </a:cubicBezTo>
                  <a:cubicBezTo>
                    <a:pt x="3359" y="12657"/>
                    <a:pt x="3334" y="12607"/>
                    <a:pt x="3334" y="12532"/>
                  </a:cubicBezTo>
                  <a:cubicBezTo>
                    <a:pt x="3308" y="12507"/>
                    <a:pt x="3334" y="12482"/>
                    <a:pt x="3384" y="12457"/>
                  </a:cubicBezTo>
                  <a:cubicBezTo>
                    <a:pt x="3409" y="12457"/>
                    <a:pt x="3459" y="12482"/>
                    <a:pt x="3459" y="12507"/>
                  </a:cubicBezTo>
                  <a:cubicBezTo>
                    <a:pt x="3459" y="12582"/>
                    <a:pt x="3484" y="12632"/>
                    <a:pt x="3484" y="12708"/>
                  </a:cubicBezTo>
                  <a:cubicBezTo>
                    <a:pt x="3735" y="12682"/>
                    <a:pt x="3960" y="12632"/>
                    <a:pt x="4186" y="12607"/>
                  </a:cubicBezTo>
                  <a:cubicBezTo>
                    <a:pt x="4336" y="12582"/>
                    <a:pt x="4486" y="12557"/>
                    <a:pt x="4637" y="12532"/>
                  </a:cubicBezTo>
                  <a:cubicBezTo>
                    <a:pt x="5088" y="12482"/>
                    <a:pt x="5564" y="12482"/>
                    <a:pt x="6015" y="12482"/>
                  </a:cubicBezTo>
                  <a:cubicBezTo>
                    <a:pt x="6015" y="12432"/>
                    <a:pt x="6040" y="12357"/>
                    <a:pt x="6040" y="12307"/>
                  </a:cubicBezTo>
                  <a:cubicBezTo>
                    <a:pt x="6040" y="12256"/>
                    <a:pt x="6065" y="12231"/>
                    <a:pt x="6115" y="12231"/>
                  </a:cubicBezTo>
                  <a:cubicBezTo>
                    <a:pt x="6141" y="12256"/>
                    <a:pt x="6166" y="12281"/>
                    <a:pt x="6166" y="12307"/>
                  </a:cubicBezTo>
                  <a:cubicBezTo>
                    <a:pt x="6166" y="12382"/>
                    <a:pt x="6141" y="12432"/>
                    <a:pt x="6141" y="12482"/>
                  </a:cubicBezTo>
                  <a:cubicBezTo>
                    <a:pt x="6166" y="12507"/>
                    <a:pt x="6191" y="12507"/>
                    <a:pt x="6216" y="12507"/>
                  </a:cubicBezTo>
                  <a:cubicBezTo>
                    <a:pt x="6441" y="12507"/>
                    <a:pt x="6673" y="12526"/>
                    <a:pt x="6902" y="12526"/>
                  </a:cubicBezTo>
                  <a:cubicBezTo>
                    <a:pt x="7131" y="12526"/>
                    <a:pt x="7356" y="12507"/>
                    <a:pt x="7569" y="12432"/>
                  </a:cubicBezTo>
                  <a:cubicBezTo>
                    <a:pt x="8196" y="12256"/>
                    <a:pt x="8697" y="11705"/>
                    <a:pt x="8948" y="11104"/>
                  </a:cubicBezTo>
                  <a:cubicBezTo>
                    <a:pt x="9198" y="10477"/>
                    <a:pt x="9248" y="9800"/>
                    <a:pt x="9273" y="9149"/>
                  </a:cubicBezTo>
                  <a:cubicBezTo>
                    <a:pt x="9374" y="6968"/>
                    <a:pt x="9173" y="4738"/>
                    <a:pt x="8246" y="2783"/>
                  </a:cubicBezTo>
                  <a:cubicBezTo>
                    <a:pt x="8221" y="2758"/>
                    <a:pt x="8196" y="2733"/>
                    <a:pt x="8196" y="2708"/>
                  </a:cubicBezTo>
                  <a:cubicBezTo>
                    <a:pt x="8171" y="2733"/>
                    <a:pt x="8146" y="2758"/>
                    <a:pt x="8121" y="2783"/>
                  </a:cubicBezTo>
                  <a:cubicBezTo>
                    <a:pt x="8121" y="2808"/>
                    <a:pt x="8095" y="2808"/>
                    <a:pt x="8070" y="2808"/>
                  </a:cubicBezTo>
                  <a:cubicBezTo>
                    <a:pt x="8070" y="2808"/>
                    <a:pt x="8045" y="2808"/>
                    <a:pt x="8020" y="2783"/>
                  </a:cubicBezTo>
                  <a:cubicBezTo>
                    <a:pt x="7995" y="2758"/>
                    <a:pt x="7995" y="2733"/>
                    <a:pt x="8020" y="2708"/>
                  </a:cubicBezTo>
                  <a:cubicBezTo>
                    <a:pt x="8070" y="2657"/>
                    <a:pt x="8095" y="2607"/>
                    <a:pt x="8121" y="2582"/>
                  </a:cubicBezTo>
                  <a:cubicBezTo>
                    <a:pt x="7770" y="1880"/>
                    <a:pt x="7293" y="1229"/>
                    <a:pt x="6667" y="728"/>
                  </a:cubicBezTo>
                  <a:cubicBezTo>
                    <a:pt x="6516" y="627"/>
                    <a:pt x="6341" y="502"/>
                    <a:pt x="6191" y="427"/>
                  </a:cubicBezTo>
                  <a:cubicBezTo>
                    <a:pt x="6166" y="477"/>
                    <a:pt x="6115" y="552"/>
                    <a:pt x="6065" y="602"/>
                  </a:cubicBezTo>
                  <a:cubicBezTo>
                    <a:pt x="6035" y="610"/>
                    <a:pt x="6006" y="613"/>
                    <a:pt x="5976" y="613"/>
                  </a:cubicBezTo>
                  <a:cubicBezTo>
                    <a:pt x="5808" y="613"/>
                    <a:pt x="5653" y="497"/>
                    <a:pt x="5589" y="327"/>
                  </a:cubicBezTo>
                  <a:cubicBezTo>
                    <a:pt x="5639" y="301"/>
                    <a:pt x="5689" y="251"/>
                    <a:pt x="5740" y="226"/>
                  </a:cubicBezTo>
                  <a:cubicBezTo>
                    <a:pt x="5389" y="76"/>
                    <a:pt x="5013" y="1"/>
                    <a:pt x="4637" y="1"/>
                  </a:cubicBezTo>
                  <a:lnTo>
                    <a:pt x="4511" y="1"/>
                  </a:lnTo>
                  <a:cubicBezTo>
                    <a:pt x="4511" y="26"/>
                    <a:pt x="4511" y="76"/>
                    <a:pt x="4511" y="126"/>
                  </a:cubicBezTo>
                  <a:cubicBezTo>
                    <a:pt x="4486" y="151"/>
                    <a:pt x="4461" y="176"/>
                    <a:pt x="4436" y="176"/>
                  </a:cubicBezTo>
                  <a:cubicBezTo>
                    <a:pt x="4386" y="176"/>
                    <a:pt x="4361" y="126"/>
                    <a:pt x="4386" y="101"/>
                  </a:cubicBezTo>
                  <a:cubicBezTo>
                    <a:pt x="4386" y="76"/>
                    <a:pt x="4386" y="26"/>
                    <a:pt x="4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5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5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5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66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5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5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5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5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5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5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5"/>
            <p:cNvSpPr/>
            <p:nvPr/>
          </p:nvSpPr>
          <p:spPr>
            <a:xfrm>
              <a:off x="2738875" y="2435500"/>
              <a:ext cx="16300" cy="30375"/>
            </a:xfrm>
            <a:custGeom>
              <a:avLst/>
              <a:gdLst/>
              <a:ahLst/>
              <a:cxnLst/>
              <a:rect l="l" t="t" r="r" b="b"/>
              <a:pathLst>
                <a:path w="652" h="1215" extrusionOk="0">
                  <a:moveTo>
                    <a:pt x="301" y="0"/>
                  </a:moveTo>
                  <a:lnTo>
                    <a:pt x="301" y="0"/>
                  </a:lnTo>
                  <a:cubicBezTo>
                    <a:pt x="376" y="201"/>
                    <a:pt x="351" y="426"/>
                    <a:pt x="276" y="627"/>
                  </a:cubicBezTo>
                  <a:cubicBezTo>
                    <a:pt x="251" y="702"/>
                    <a:pt x="201" y="752"/>
                    <a:pt x="151" y="827"/>
                  </a:cubicBezTo>
                  <a:cubicBezTo>
                    <a:pt x="100" y="852"/>
                    <a:pt x="50" y="902"/>
                    <a:pt x="0" y="928"/>
                  </a:cubicBezTo>
                  <a:cubicBezTo>
                    <a:pt x="64" y="1098"/>
                    <a:pt x="219" y="1214"/>
                    <a:pt x="387" y="1214"/>
                  </a:cubicBezTo>
                  <a:cubicBezTo>
                    <a:pt x="417" y="1214"/>
                    <a:pt x="446" y="1211"/>
                    <a:pt x="476" y="1203"/>
                  </a:cubicBezTo>
                  <a:cubicBezTo>
                    <a:pt x="526" y="1153"/>
                    <a:pt x="577" y="1078"/>
                    <a:pt x="602" y="1028"/>
                  </a:cubicBezTo>
                  <a:cubicBezTo>
                    <a:pt x="652" y="877"/>
                    <a:pt x="652" y="727"/>
                    <a:pt x="652" y="602"/>
                  </a:cubicBezTo>
                  <a:cubicBezTo>
                    <a:pt x="627" y="351"/>
                    <a:pt x="526" y="126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5"/>
            <p:cNvSpPr/>
            <p:nvPr/>
          </p:nvSpPr>
          <p:spPr>
            <a:xfrm>
              <a:off x="2799025" y="2444275"/>
              <a:ext cx="28850" cy="76450"/>
            </a:xfrm>
            <a:custGeom>
              <a:avLst/>
              <a:gdLst/>
              <a:ahLst/>
              <a:cxnLst/>
              <a:rect l="l" t="t" r="r" b="b"/>
              <a:pathLst>
                <a:path w="1154" h="3058" extrusionOk="0">
                  <a:moveTo>
                    <a:pt x="877" y="125"/>
                  </a:moveTo>
                  <a:cubicBezTo>
                    <a:pt x="953" y="125"/>
                    <a:pt x="1003" y="150"/>
                    <a:pt x="1003" y="251"/>
                  </a:cubicBezTo>
                  <a:cubicBezTo>
                    <a:pt x="1028" y="326"/>
                    <a:pt x="953" y="401"/>
                    <a:pt x="877" y="401"/>
                  </a:cubicBezTo>
                  <a:lnTo>
                    <a:pt x="802" y="401"/>
                  </a:lnTo>
                  <a:cubicBezTo>
                    <a:pt x="752" y="351"/>
                    <a:pt x="752" y="301"/>
                    <a:pt x="752" y="226"/>
                  </a:cubicBezTo>
                  <a:cubicBezTo>
                    <a:pt x="752" y="150"/>
                    <a:pt x="827" y="125"/>
                    <a:pt x="877" y="125"/>
                  </a:cubicBezTo>
                  <a:close/>
                  <a:moveTo>
                    <a:pt x="877" y="0"/>
                  </a:moveTo>
                  <a:cubicBezTo>
                    <a:pt x="777" y="0"/>
                    <a:pt x="652" y="50"/>
                    <a:pt x="627" y="226"/>
                  </a:cubicBezTo>
                  <a:cubicBezTo>
                    <a:pt x="602" y="326"/>
                    <a:pt x="652" y="451"/>
                    <a:pt x="752" y="501"/>
                  </a:cubicBezTo>
                  <a:cubicBezTo>
                    <a:pt x="752" y="1028"/>
                    <a:pt x="727" y="1554"/>
                    <a:pt x="552" y="2055"/>
                  </a:cubicBezTo>
                  <a:cubicBezTo>
                    <a:pt x="476" y="2331"/>
                    <a:pt x="326" y="2582"/>
                    <a:pt x="126" y="2832"/>
                  </a:cubicBezTo>
                  <a:cubicBezTo>
                    <a:pt x="100" y="2857"/>
                    <a:pt x="75" y="2907"/>
                    <a:pt x="25" y="2958"/>
                  </a:cubicBezTo>
                  <a:cubicBezTo>
                    <a:pt x="0" y="2983"/>
                    <a:pt x="0" y="3008"/>
                    <a:pt x="25" y="3033"/>
                  </a:cubicBezTo>
                  <a:cubicBezTo>
                    <a:pt x="50" y="3058"/>
                    <a:pt x="75" y="3058"/>
                    <a:pt x="75" y="3058"/>
                  </a:cubicBezTo>
                  <a:cubicBezTo>
                    <a:pt x="100" y="3058"/>
                    <a:pt x="126" y="3058"/>
                    <a:pt x="126" y="3033"/>
                  </a:cubicBezTo>
                  <a:cubicBezTo>
                    <a:pt x="151" y="3008"/>
                    <a:pt x="176" y="2983"/>
                    <a:pt x="201" y="2958"/>
                  </a:cubicBezTo>
                  <a:cubicBezTo>
                    <a:pt x="401" y="2707"/>
                    <a:pt x="577" y="2406"/>
                    <a:pt x="677" y="2080"/>
                  </a:cubicBezTo>
                  <a:cubicBezTo>
                    <a:pt x="852" y="1579"/>
                    <a:pt x="877" y="1053"/>
                    <a:pt x="877" y="526"/>
                  </a:cubicBezTo>
                  <a:cubicBezTo>
                    <a:pt x="1028" y="501"/>
                    <a:pt x="1153" y="376"/>
                    <a:pt x="1153" y="226"/>
                  </a:cubicBezTo>
                  <a:cubicBezTo>
                    <a:pt x="1128" y="75"/>
                    <a:pt x="1003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5"/>
            <p:cNvSpPr/>
            <p:nvPr/>
          </p:nvSpPr>
          <p:spPr>
            <a:xfrm>
              <a:off x="2748275" y="2756300"/>
              <a:ext cx="15050" cy="23825"/>
            </a:xfrm>
            <a:custGeom>
              <a:avLst/>
              <a:gdLst/>
              <a:ahLst/>
              <a:cxnLst/>
              <a:rect l="l" t="t" r="r" b="b"/>
              <a:pathLst>
                <a:path w="602" h="953" extrusionOk="0">
                  <a:moveTo>
                    <a:pt x="150" y="0"/>
                  </a:moveTo>
                  <a:cubicBezTo>
                    <a:pt x="100" y="0"/>
                    <a:pt x="75" y="25"/>
                    <a:pt x="75" y="76"/>
                  </a:cubicBezTo>
                  <a:cubicBezTo>
                    <a:pt x="75" y="126"/>
                    <a:pt x="50" y="201"/>
                    <a:pt x="50" y="251"/>
                  </a:cubicBezTo>
                  <a:cubicBezTo>
                    <a:pt x="25" y="426"/>
                    <a:pt x="25" y="602"/>
                    <a:pt x="0" y="777"/>
                  </a:cubicBezTo>
                  <a:cubicBezTo>
                    <a:pt x="0" y="777"/>
                    <a:pt x="0" y="827"/>
                    <a:pt x="25" y="852"/>
                  </a:cubicBezTo>
                  <a:cubicBezTo>
                    <a:pt x="50" y="878"/>
                    <a:pt x="100" y="903"/>
                    <a:pt x="100" y="903"/>
                  </a:cubicBezTo>
                  <a:lnTo>
                    <a:pt x="526" y="953"/>
                  </a:lnTo>
                  <a:cubicBezTo>
                    <a:pt x="551" y="953"/>
                    <a:pt x="602" y="928"/>
                    <a:pt x="602" y="903"/>
                  </a:cubicBezTo>
                  <a:cubicBezTo>
                    <a:pt x="602" y="878"/>
                    <a:pt x="577" y="827"/>
                    <a:pt x="551" y="827"/>
                  </a:cubicBezTo>
                  <a:lnTo>
                    <a:pt x="125" y="777"/>
                  </a:lnTo>
                  <a:cubicBezTo>
                    <a:pt x="150" y="602"/>
                    <a:pt x="150" y="426"/>
                    <a:pt x="176" y="251"/>
                  </a:cubicBezTo>
                  <a:cubicBezTo>
                    <a:pt x="176" y="201"/>
                    <a:pt x="201" y="151"/>
                    <a:pt x="201" y="76"/>
                  </a:cubicBezTo>
                  <a:cubicBezTo>
                    <a:pt x="201" y="50"/>
                    <a:pt x="176" y="25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5"/>
            <p:cNvSpPr/>
            <p:nvPr/>
          </p:nvSpPr>
          <p:spPr>
            <a:xfrm>
              <a:off x="2596625" y="2585875"/>
              <a:ext cx="30100" cy="81475"/>
            </a:xfrm>
            <a:custGeom>
              <a:avLst/>
              <a:gdLst/>
              <a:ahLst/>
              <a:cxnLst/>
              <a:rect l="l" t="t" r="r" b="b"/>
              <a:pathLst>
                <a:path w="1204" h="3259" extrusionOk="0">
                  <a:moveTo>
                    <a:pt x="352" y="0"/>
                  </a:moveTo>
                  <a:cubicBezTo>
                    <a:pt x="126" y="1078"/>
                    <a:pt x="1" y="2181"/>
                    <a:pt x="101" y="3258"/>
                  </a:cubicBezTo>
                  <a:cubicBezTo>
                    <a:pt x="678" y="2958"/>
                    <a:pt x="1079" y="2381"/>
                    <a:pt x="1154" y="1730"/>
                  </a:cubicBezTo>
                  <a:cubicBezTo>
                    <a:pt x="1204" y="1078"/>
                    <a:pt x="903" y="401"/>
                    <a:pt x="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5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91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5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5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5"/>
            <p:cNvSpPr/>
            <p:nvPr/>
          </p:nvSpPr>
          <p:spPr>
            <a:xfrm>
              <a:off x="2646125" y="2445525"/>
              <a:ext cx="19450" cy="35100"/>
            </a:xfrm>
            <a:custGeom>
              <a:avLst/>
              <a:gdLst/>
              <a:ahLst/>
              <a:cxnLst/>
              <a:rect l="l" t="t" r="r" b="b"/>
              <a:pathLst>
                <a:path w="778" h="1404" extrusionOk="0">
                  <a:moveTo>
                    <a:pt x="277" y="0"/>
                  </a:moveTo>
                  <a:lnTo>
                    <a:pt x="277" y="0"/>
                  </a:lnTo>
                  <a:cubicBezTo>
                    <a:pt x="76" y="176"/>
                    <a:pt x="1" y="451"/>
                    <a:pt x="1" y="727"/>
                  </a:cubicBezTo>
                  <a:cubicBezTo>
                    <a:pt x="1" y="928"/>
                    <a:pt x="51" y="1128"/>
                    <a:pt x="176" y="1278"/>
                  </a:cubicBezTo>
                  <a:cubicBezTo>
                    <a:pt x="201" y="1329"/>
                    <a:pt x="251" y="1354"/>
                    <a:pt x="302" y="1404"/>
                  </a:cubicBezTo>
                  <a:cubicBezTo>
                    <a:pt x="527" y="1404"/>
                    <a:pt x="728" y="1228"/>
                    <a:pt x="778" y="1003"/>
                  </a:cubicBezTo>
                  <a:cubicBezTo>
                    <a:pt x="703" y="978"/>
                    <a:pt x="653" y="928"/>
                    <a:pt x="602" y="902"/>
                  </a:cubicBezTo>
                  <a:cubicBezTo>
                    <a:pt x="527" y="827"/>
                    <a:pt x="452" y="777"/>
                    <a:pt x="427" y="702"/>
                  </a:cubicBezTo>
                  <a:cubicBezTo>
                    <a:pt x="302" y="501"/>
                    <a:pt x="226" y="226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5"/>
            <p:cNvSpPr/>
            <p:nvPr/>
          </p:nvSpPr>
          <p:spPr>
            <a:xfrm>
              <a:off x="2688750" y="2442150"/>
              <a:ext cx="6275" cy="14675"/>
            </a:xfrm>
            <a:custGeom>
              <a:avLst/>
              <a:gdLst/>
              <a:ahLst/>
              <a:cxnLst/>
              <a:rect l="l" t="t" r="r" b="b"/>
              <a:pathLst>
                <a:path w="251" h="587" extrusionOk="0">
                  <a:moveTo>
                    <a:pt x="74" y="0"/>
                  </a:moveTo>
                  <a:cubicBezTo>
                    <a:pt x="65" y="0"/>
                    <a:pt x="57" y="3"/>
                    <a:pt x="50" y="10"/>
                  </a:cubicBezTo>
                  <a:cubicBezTo>
                    <a:pt x="25" y="10"/>
                    <a:pt x="0" y="35"/>
                    <a:pt x="0" y="85"/>
                  </a:cubicBezTo>
                  <a:cubicBezTo>
                    <a:pt x="25" y="185"/>
                    <a:pt x="50" y="311"/>
                    <a:pt x="100" y="436"/>
                  </a:cubicBezTo>
                  <a:cubicBezTo>
                    <a:pt x="100" y="461"/>
                    <a:pt x="100" y="511"/>
                    <a:pt x="125" y="536"/>
                  </a:cubicBezTo>
                  <a:cubicBezTo>
                    <a:pt x="125" y="561"/>
                    <a:pt x="151" y="586"/>
                    <a:pt x="176" y="586"/>
                  </a:cubicBezTo>
                  <a:lnTo>
                    <a:pt x="201" y="586"/>
                  </a:lnTo>
                  <a:cubicBezTo>
                    <a:pt x="226" y="586"/>
                    <a:pt x="251" y="536"/>
                    <a:pt x="251" y="511"/>
                  </a:cubicBezTo>
                  <a:cubicBezTo>
                    <a:pt x="226" y="461"/>
                    <a:pt x="226" y="436"/>
                    <a:pt x="201" y="411"/>
                  </a:cubicBezTo>
                  <a:cubicBezTo>
                    <a:pt x="176" y="286"/>
                    <a:pt x="151" y="160"/>
                    <a:pt x="125" y="60"/>
                  </a:cubicBezTo>
                  <a:cubicBezTo>
                    <a:pt x="125" y="23"/>
                    <a:pt x="99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5"/>
            <p:cNvSpPr/>
            <p:nvPr/>
          </p:nvSpPr>
          <p:spPr>
            <a:xfrm>
              <a:off x="2698775" y="2438000"/>
              <a:ext cx="3775" cy="15050"/>
            </a:xfrm>
            <a:custGeom>
              <a:avLst/>
              <a:gdLst/>
              <a:ahLst/>
              <a:cxnLst/>
              <a:rect l="l" t="t" r="r" b="b"/>
              <a:pathLst>
                <a:path w="151" h="602" extrusionOk="0">
                  <a:moveTo>
                    <a:pt x="50" y="0"/>
                  </a:moveTo>
                  <a:cubicBezTo>
                    <a:pt x="25" y="0"/>
                    <a:pt x="0" y="51"/>
                    <a:pt x="0" y="76"/>
                  </a:cubicBezTo>
                  <a:cubicBezTo>
                    <a:pt x="0" y="226"/>
                    <a:pt x="0" y="376"/>
                    <a:pt x="25" y="527"/>
                  </a:cubicBezTo>
                  <a:cubicBezTo>
                    <a:pt x="25" y="577"/>
                    <a:pt x="50" y="602"/>
                    <a:pt x="100" y="602"/>
                  </a:cubicBezTo>
                  <a:cubicBezTo>
                    <a:pt x="125" y="577"/>
                    <a:pt x="151" y="552"/>
                    <a:pt x="151" y="527"/>
                  </a:cubicBezTo>
                  <a:cubicBezTo>
                    <a:pt x="151" y="527"/>
                    <a:pt x="151" y="527"/>
                    <a:pt x="151" y="502"/>
                  </a:cubicBezTo>
                  <a:cubicBezTo>
                    <a:pt x="125" y="376"/>
                    <a:pt x="125" y="226"/>
                    <a:pt x="125" y="76"/>
                  </a:cubicBezTo>
                  <a:cubicBezTo>
                    <a:pt x="125" y="51"/>
                    <a:pt x="10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5"/>
            <p:cNvSpPr/>
            <p:nvPr/>
          </p:nvSpPr>
          <p:spPr>
            <a:xfrm>
              <a:off x="2708175" y="2436125"/>
              <a:ext cx="6275" cy="18825"/>
            </a:xfrm>
            <a:custGeom>
              <a:avLst/>
              <a:gdLst/>
              <a:ahLst/>
              <a:cxnLst/>
              <a:rect l="l" t="t" r="r" b="b"/>
              <a:pathLst>
                <a:path w="251" h="753" extrusionOk="0">
                  <a:moveTo>
                    <a:pt x="201" y="0"/>
                  </a:moveTo>
                  <a:cubicBezTo>
                    <a:pt x="150" y="0"/>
                    <a:pt x="125" y="25"/>
                    <a:pt x="125" y="50"/>
                  </a:cubicBezTo>
                  <a:cubicBezTo>
                    <a:pt x="75" y="226"/>
                    <a:pt x="50" y="401"/>
                    <a:pt x="25" y="577"/>
                  </a:cubicBezTo>
                  <a:cubicBezTo>
                    <a:pt x="25" y="602"/>
                    <a:pt x="25" y="652"/>
                    <a:pt x="25" y="677"/>
                  </a:cubicBezTo>
                  <a:cubicBezTo>
                    <a:pt x="0" y="702"/>
                    <a:pt x="25" y="752"/>
                    <a:pt x="75" y="752"/>
                  </a:cubicBezTo>
                  <a:cubicBezTo>
                    <a:pt x="100" y="752"/>
                    <a:pt x="125" y="727"/>
                    <a:pt x="150" y="702"/>
                  </a:cubicBezTo>
                  <a:cubicBezTo>
                    <a:pt x="150" y="652"/>
                    <a:pt x="150" y="602"/>
                    <a:pt x="150" y="577"/>
                  </a:cubicBezTo>
                  <a:cubicBezTo>
                    <a:pt x="176" y="401"/>
                    <a:pt x="201" y="251"/>
                    <a:pt x="251" y="75"/>
                  </a:cubicBezTo>
                  <a:cubicBezTo>
                    <a:pt x="251" y="50"/>
                    <a:pt x="226" y="25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5"/>
            <p:cNvSpPr/>
            <p:nvPr/>
          </p:nvSpPr>
          <p:spPr>
            <a:xfrm>
              <a:off x="2602900" y="2452175"/>
              <a:ext cx="22575" cy="77950"/>
            </a:xfrm>
            <a:custGeom>
              <a:avLst/>
              <a:gdLst/>
              <a:ahLst/>
              <a:cxnLst/>
              <a:rect l="l" t="t" r="r" b="b"/>
              <a:pathLst>
                <a:path w="903" h="3118" extrusionOk="0">
                  <a:moveTo>
                    <a:pt x="326" y="135"/>
                  </a:moveTo>
                  <a:cubicBezTo>
                    <a:pt x="376" y="160"/>
                    <a:pt x="402" y="185"/>
                    <a:pt x="402" y="235"/>
                  </a:cubicBezTo>
                  <a:cubicBezTo>
                    <a:pt x="402" y="286"/>
                    <a:pt x="376" y="361"/>
                    <a:pt x="301" y="386"/>
                  </a:cubicBezTo>
                  <a:cubicBezTo>
                    <a:pt x="226" y="386"/>
                    <a:pt x="176" y="336"/>
                    <a:pt x="151" y="286"/>
                  </a:cubicBezTo>
                  <a:cubicBezTo>
                    <a:pt x="151" y="235"/>
                    <a:pt x="151" y="185"/>
                    <a:pt x="176" y="160"/>
                  </a:cubicBezTo>
                  <a:cubicBezTo>
                    <a:pt x="201" y="135"/>
                    <a:pt x="251" y="135"/>
                    <a:pt x="276" y="135"/>
                  </a:cubicBezTo>
                  <a:close/>
                  <a:moveTo>
                    <a:pt x="296" y="0"/>
                  </a:moveTo>
                  <a:cubicBezTo>
                    <a:pt x="224" y="0"/>
                    <a:pt x="156" y="23"/>
                    <a:pt x="101" y="60"/>
                  </a:cubicBezTo>
                  <a:cubicBezTo>
                    <a:pt x="26" y="135"/>
                    <a:pt x="1" y="210"/>
                    <a:pt x="26" y="311"/>
                  </a:cubicBezTo>
                  <a:cubicBezTo>
                    <a:pt x="51" y="386"/>
                    <a:pt x="101" y="461"/>
                    <a:pt x="176" y="486"/>
                  </a:cubicBezTo>
                  <a:cubicBezTo>
                    <a:pt x="151" y="937"/>
                    <a:pt x="151" y="1413"/>
                    <a:pt x="226" y="1865"/>
                  </a:cubicBezTo>
                  <a:cubicBezTo>
                    <a:pt x="276" y="2215"/>
                    <a:pt x="376" y="2742"/>
                    <a:pt x="752" y="3093"/>
                  </a:cubicBezTo>
                  <a:lnTo>
                    <a:pt x="777" y="3093"/>
                  </a:lnTo>
                  <a:cubicBezTo>
                    <a:pt x="803" y="3118"/>
                    <a:pt x="803" y="3118"/>
                    <a:pt x="828" y="3118"/>
                  </a:cubicBezTo>
                  <a:cubicBezTo>
                    <a:pt x="828" y="3118"/>
                    <a:pt x="853" y="3118"/>
                    <a:pt x="878" y="3093"/>
                  </a:cubicBezTo>
                  <a:cubicBezTo>
                    <a:pt x="903" y="3068"/>
                    <a:pt x="878" y="3017"/>
                    <a:pt x="853" y="2992"/>
                  </a:cubicBezTo>
                  <a:cubicBezTo>
                    <a:pt x="853" y="2992"/>
                    <a:pt x="828" y="2967"/>
                    <a:pt x="803" y="2942"/>
                  </a:cubicBezTo>
                  <a:cubicBezTo>
                    <a:pt x="577" y="2717"/>
                    <a:pt x="427" y="2366"/>
                    <a:pt x="351" y="1839"/>
                  </a:cubicBezTo>
                  <a:cubicBezTo>
                    <a:pt x="276" y="1388"/>
                    <a:pt x="276" y="937"/>
                    <a:pt x="301" y="511"/>
                  </a:cubicBezTo>
                  <a:lnTo>
                    <a:pt x="326" y="511"/>
                  </a:lnTo>
                  <a:cubicBezTo>
                    <a:pt x="452" y="486"/>
                    <a:pt x="552" y="336"/>
                    <a:pt x="527" y="210"/>
                  </a:cubicBezTo>
                  <a:cubicBezTo>
                    <a:pt x="502" y="110"/>
                    <a:pt x="452" y="35"/>
                    <a:pt x="376" y="10"/>
                  </a:cubicBezTo>
                  <a:cubicBezTo>
                    <a:pt x="350" y="3"/>
                    <a:pt x="323" y="0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5"/>
            <p:cNvSpPr/>
            <p:nvPr/>
          </p:nvSpPr>
          <p:spPr>
            <a:xfrm>
              <a:off x="2674950" y="2761925"/>
              <a:ext cx="13825" cy="22600"/>
            </a:xfrm>
            <a:custGeom>
              <a:avLst/>
              <a:gdLst/>
              <a:ahLst/>
              <a:cxnLst/>
              <a:rect l="l" t="t" r="r" b="b"/>
              <a:pathLst>
                <a:path w="553" h="904" extrusionOk="0">
                  <a:moveTo>
                    <a:pt x="352" y="1"/>
                  </a:moveTo>
                  <a:cubicBezTo>
                    <a:pt x="302" y="26"/>
                    <a:pt x="276" y="51"/>
                    <a:pt x="302" y="76"/>
                  </a:cubicBezTo>
                  <a:cubicBezTo>
                    <a:pt x="302" y="151"/>
                    <a:pt x="327" y="201"/>
                    <a:pt x="327" y="277"/>
                  </a:cubicBezTo>
                  <a:cubicBezTo>
                    <a:pt x="352" y="427"/>
                    <a:pt x="377" y="577"/>
                    <a:pt x="402" y="703"/>
                  </a:cubicBezTo>
                  <a:cubicBezTo>
                    <a:pt x="276" y="728"/>
                    <a:pt x="176" y="753"/>
                    <a:pt x="51" y="778"/>
                  </a:cubicBezTo>
                  <a:cubicBezTo>
                    <a:pt x="1" y="803"/>
                    <a:pt x="1" y="828"/>
                    <a:pt x="1" y="853"/>
                  </a:cubicBezTo>
                  <a:cubicBezTo>
                    <a:pt x="1" y="903"/>
                    <a:pt x="26" y="903"/>
                    <a:pt x="51" y="903"/>
                  </a:cubicBezTo>
                  <a:lnTo>
                    <a:pt x="76" y="903"/>
                  </a:lnTo>
                  <a:cubicBezTo>
                    <a:pt x="226" y="878"/>
                    <a:pt x="352" y="853"/>
                    <a:pt x="502" y="828"/>
                  </a:cubicBezTo>
                  <a:cubicBezTo>
                    <a:pt x="502" y="828"/>
                    <a:pt x="527" y="828"/>
                    <a:pt x="527" y="803"/>
                  </a:cubicBezTo>
                  <a:cubicBezTo>
                    <a:pt x="552" y="803"/>
                    <a:pt x="552" y="778"/>
                    <a:pt x="552" y="753"/>
                  </a:cubicBezTo>
                  <a:cubicBezTo>
                    <a:pt x="527" y="577"/>
                    <a:pt x="477" y="427"/>
                    <a:pt x="452" y="252"/>
                  </a:cubicBezTo>
                  <a:cubicBezTo>
                    <a:pt x="452" y="176"/>
                    <a:pt x="427" y="126"/>
                    <a:pt x="427" y="51"/>
                  </a:cubicBezTo>
                  <a:cubicBezTo>
                    <a:pt x="427" y="26"/>
                    <a:pt x="377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3" name="Google Shape;1903;p55"/>
          <p:cNvSpPr/>
          <p:nvPr/>
        </p:nvSpPr>
        <p:spPr>
          <a:xfrm>
            <a:off x="5955922" y="4385736"/>
            <a:ext cx="1083100" cy="435540"/>
          </a:xfrm>
          <a:custGeom>
            <a:avLst/>
            <a:gdLst/>
            <a:ahLst/>
            <a:cxnLst/>
            <a:rect l="l" t="t" r="r" b="b"/>
            <a:pathLst>
              <a:path w="12407" h="4989" extrusionOk="0">
                <a:moveTo>
                  <a:pt x="9102" y="163"/>
                </a:moveTo>
                <a:cubicBezTo>
                  <a:pt x="9212" y="163"/>
                  <a:pt x="9320" y="175"/>
                  <a:pt x="9425" y="201"/>
                </a:cubicBezTo>
                <a:cubicBezTo>
                  <a:pt x="10227" y="402"/>
                  <a:pt x="10803" y="1078"/>
                  <a:pt x="10828" y="1780"/>
                </a:cubicBezTo>
                <a:cubicBezTo>
                  <a:pt x="10828" y="1805"/>
                  <a:pt x="10853" y="1830"/>
                  <a:pt x="10878" y="1855"/>
                </a:cubicBezTo>
                <a:lnTo>
                  <a:pt x="10953" y="1855"/>
                </a:lnTo>
                <a:cubicBezTo>
                  <a:pt x="11037" y="1814"/>
                  <a:pt x="11126" y="1794"/>
                  <a:pt x="11217" y="1794"/>
                </a:cubicBezTo>
                <a:cubicBezTo>
                  <a:pt x="11399" y="1794"/>
                  <a:pt x="11588" y="1872"/>
                  <a:pt x="11755" y="2006"/>
                </a:cubicBezTo>
                <a:cubicBezTo>
                  <a:pt x="12056" y="2231"/>
                  <a:pt x="12206" y="2582"/>
                  <a:pt x="12156" y="2908"/>
                </a:cubicBezTo>
                <a:cubicBezTo>
                  <a:pt x="12066" y="3538"/>
                  <a:pt x="11411" y="3926"/>
                  <a:pt x="10824" y="3926"/>
                </a:cubicBezTo>
                <a:cubicBezTo>
                  <a:pt x="10757" y="3926"/>
                  <a:pt x="10692" y="3921"/>
                  <a:pt x="10628" y="3910"/>
                </a:cubicBezTo>
                <a:cubicBezTo>
                  <a:pt x="10602" y="3910"/>
                  <a:pt x="10552" y="3910"/>
                  <a:pt x="10552" y="3936"/>
                </a:cubicBezTo>
                <a:cubicBezTo>
                  <a:pt x="10277" y="4362"/>
                  <a:pt x="9800" y="4637"/>
                  <a:pt x="9274" y="4712"/>
                </a:cubicBezTo>
                <a:cubicBezTo>
                  <a:pt x="9205" y="4719"/>
                  <a:pt x="9136" y="4722"/>
                  <a:pt x="9067" y="4722"/>
                </a:cubicBezTo>
                <a:cubicBezTo>
                  <a:pt x="8593" y="4722"/>
                  <a:pt x="8152" y="4571"/>
                  <a:pt x="7846" y="4286"/>
                </a:cubicBezTo>
                <a:cubicBezTo>
                  <a:pt x="7846" y="4261"/>
                  <a:pt x="7821" y="4261"/>
                  <a:pt x="7795" y="4261"/>
                </a:cubicBezTo>
                <a:cubicBezTo>
                  <a:pt x="7770" y="4261"/>
                  <a:pt x="7745" y="4261"/>
                  <a:pt x="7720" y="4286"/>
                </a:cubicBezTo>
                <a:cubicBezTo>
                  <a:pt x="7436" y="4618"/>
                  <a:pt x="6974" y="4815"/>
                  <a:pt x="6480" y="4815"/>
                </a:cubicBezTo>
                <a:cubicBezTo>
                  <a:pt x="6451" y="4815"/>
                  <a:pt x="6421" y="4814"/>
                  <a:pt x="6392" y="4813"/>
                </a:cubicBezTo>
                <a:cubicBezTo>
                  <a:pt x="5866" y="4763"/>
                  <a:pt x="5364" y="4537"/>
                  <a:pt x="5114" y="4136"/>
                </a:cubicBezTo>
                <a:cubicBezTo>
                  <a:pt x="5089" y="4136"/>
                  <a:pt x="5064" y="4111"/>
                  <a:pt x="5039" y="4111"/>
                </a:cubicBezTo>
                <a:cubicBezTo>
                  <a:pt x="5013" y="4111"/>
                  <a:pt x="4988" y="4111"/>
                  <a:pt x="4963" y="4136"/>
                </a:cubicBezTo>
                <a:cubicBezTo>
                  <a:pt x="4623" y="4455"/>
                  <a:pt x="4139" y="4629"/>
                  <a:pt x="3618" y="4629"/>
                </a:cubicBezTo>
                <a:cubicBezTo>
                  <a:pt x="3525" y="4629"/>
                  <a:pt x="3430" y="4624"/>
                  <a:pt x="3334" y="4612"/>
                </a:cubicBezTo>
                <a:cubicBezTo>
                  <a:pt x="2708" y="4537"/>
                  <a:pt x="2181" y="4211"/>
                  <a:pt x="1881" y="3735"/>
                </a:cubicBezTo>
                <a:cubicBezTo>
                  <a:pt x="1866" y="3706"/>
                  <a:pt x="1843" y="3693"/>
                  <a:pt x="1816" y="3693"/>
                </a:cubicBezTo>
                <a:cubicBezTo>
                  <a:pt x="1797" y="3693"/>
                  <a:pt x="1776" y="3700"/>
                  <a:pt x="1755" y="3710"/>
                </a:cubicBezTo>
                <a:cubicBezTo>
                  <a:pt x="1627" y="3791"/>
                  <a:pt x="1472" y="3830"/>
                  <a:pt x="1308" y="3830"/>
                </a:cubicBezTo>
                <a:cubicBezTo>
                  <a:pt x="1118" y="3830"/>
                  <a:pt x="916" y="3779"/>
                  <a:pt x="728" y="3685"/>
                </a:cubicBezTo>
                <a:cubicBezTo>
                  <a:pt x="402" y="3484"/>
                  <a:pt x="176" y="3159"/>
                  <a:pt x="176" y="2833"/>
                </a:cubicBezTo>
                <a:cubicBezTo>
                  <a:pt x="176" y="2482"/>
                  <a:pt x="377" y="2156"/>
                  <a:pt x="728" y="1956"/>
                </a:cubicBezTo>
                <a:cubicBezTo>
                  <a:pt x="902" y="1848"/>
                  <a:pt x="1099" y="1798"/>
                  <a:pt x="1285" y="1798"/>
                </a:cubicBezTo>
                <a:cubicBezTo>
                  <a:pt x="1447" y="1798"/>
                  <a:pt x="1602" y="1836"/>
                  <a:pt x="1730" y="1905"/>
                </a:cubicBezTo>
                <a:cubicBezTo>
                  <a:pt x="1743" y="1918"/>
                  <a:pt x="1755" y="1924"/>
                  <a:pt x="1768" y="1924"/>
                </a:cubicBezTo>
                <a:cubicBezTo>
                  <a:pt x="1780" y="1924"/>
                  <a:pt x="1793" y="1918"/>
                  <a:pt x="1805" y="1905"/>
                </a:cubicBezTo>
                <a:cubicBezTo>
                  <a:pt x="1830" y="1905"/>
                  <a:pt x="1856" y="1880"/>
                  <a:pt x="1856" y="1855"/>
                </a:cubicBezTo>
                <a:cubicBezTo>
                  <a:pt x="1981" y="1329"/>
                  <a:pt x="2432" y="878"/>
                  <a:pt x="2958" y="753"/>
                </a:cubicBezTo>
                <a:cubicBezTo>
                  <a:pt x="3075" y="726"/>
                  <a:pt x="3193" y="713"/>
                  <a:pt x="3310" y="713"/>
                </a:cubicBezTo>
                <a:cubicBezTo>
                  <a:pt x="3745" y="713"/>
                  <a:pt x="4166" y="893"/>
                  <a:pt x="4462" y="1229"/>
                </a:cubicBezTo>
                <a:cubicBezTo>
                  <a:pt x="4487" y="1254"/>
                  <a:pt x="4512" y="1254"/>
                  <a:pt x="4537" y="1254"/>
                </a:cubicBezTo>
                <a:cubicBezTo>
                  <a:pt x="4562" y="1254"/>
                  <a:pt x="4587" y="1229"/>
                  <a:pt x="4612" y="1204"/>
                </a:cubicBezTo>
                <a:cubicBezTo>
                  <a:pt x="4763" y="702"/>
                  <a:pt x="5214" y="352"/>
                  <a:pt x="5690" y="251"/>
                </a:cubicBezTo>
                <a:cubicBezTo>
                  <a:pt x="5777" y="233"/>
                  <a:pt x="5866" y="225"/>
                  <a:pt x="5955" y="225"/>
                </a:cubicBezTo>
                <a:cubicBezTo>
                  <a:pt x="6486" y="225"/>
                  <a:pt x="7040" y="531"/>
                  <a:pt x="7319" y="1003"/>
                </a:cubicBezTo>
                <a:cubicBezTo>
                  <a:pt x="7344" y="1028"/>
                  <a:pt x="7369" y="1053"/>
                  <a:pt x="7394" y="1053"/>
                </a:cubicBezTo>
                <a:cubicBezTo>
                  <a:pt x="7420" y="1053"/>
                  <a:pt x="7445" y="1053"/>
                  <a:pt x="7470" y="1028"/>
                </a:cubicBezTo>
                <a:cubicBezTo>
                  <a:pt x="7811" y="559"/>
                  <a:pt x="8478" y="163"/>
                  <a:pt x="9102" y="163"/>
                </a:cubicBezTo>
                <a:close/>
                <a:moveTo>
                  <a:pt x="9081" y="0"/>
                </a:moveTo>
                <a:cubicBezTo>
                  <a:pt x="8442" y="0"/>
                  <a:pt x="7793" y="371"/>
                  <a:pt x="7420" y="828"/>
                </a:cubicBezTo>
                <a:cubicBezTo>
                  <a:pt x="7076" y="356"/>
                  <a:pt x="6494" y="49"/>
                  <a:pt x="5941" y="49"/>
                </a:cubicBezTo>
                <a:cubicBezTo>
                  <a:pt x="5848" y="49"/>
                  <a:pt x="5755" y="58"/>
                  <a:pt x="5665" y="76"/>
                </a:cubicBezTo>
                <a:cubicBezTo>
                  <a:pt x="5164" y="176"/>
                  <a:pt x="4713" y="527"/>
                  <a:pt x="4487" y="1003"/>
                </a:cubicBezTo>
                <a:cubicBezTo>
                  <a:pt x="4173" y="708"/>
                  <a:pt x="3735" y="537"/>
                  <a:pt x="3295" y="537"/>
                </a:cubicBezTo>
                <a:cubicBezTo>
                  <a:pt x="3174" y="537"/>
                  <a:pt x="3052" y="550"/>
                  <a:pt x="2933" y="577"/>
                </a:cubicBezTo>
                <a:cubicBezTo>
                  <a:pt x="2357" y="727"/>
                  <a:pt x="1906" y="1179"/>
                  <a:pt x="1730" y="1705"/>
                </a:cubicBezTo>
                <a:cubicBezTo>
                  <a:pt x="1599" y="1654"/>
                  <a:pt x="1451" y="1628"/>
                  <a:pt x="1299" y="1628"/>
                </a:cubicBezTo>
                <a:cubicBezTo>
                  <a:pt x="1073" y="1628"/>
                  <a:pt x="837" y="1685"/>
                  <a:pt x="627" y="1805"/>
                </a:cubicBezTo>
                <a:cubicBezTo>
                  <a:pt x="226" y="2031"/>
                  <a:pt x="1" y="2432"/>
                  <a:pt x="1" y="2833"/>
                </a:cubicBezTo>
                <a:cubicBezTo>
                  <a:pt x="1" y="3234"/>
                  <a:pt x="252" y="3610"/>
                  <a:pt x="653" y="3835"/>
                </a:cubicBezTo>
                <a:cubicBezTo>
                  <a:pt x="859" y="3945"/>
                  <a:pt x="1081" y="4003"/>
                  <a:pt x="1293" y="4003"/>
                </a:cubicBezTo>
                <a:cubicBezTo>
                  <a:pt x="1467" y="4003"/>
                  <a:pt x="1634" y="3964"/>
                  <a:pt x="1780" y="3885"/>
                </a:cubicBezTo>
                <a:cubicBezTo>
                  <a:pt x="2106" y="4362"/>
                  <a:pt x="2658" y="4687"/>
                  <a:pt x="3309" y="4788"/>
                </a:cubicBezTo>
                <a:cubicBezTo>
                  <a:pt x="3417" y="4800"/>
                  <a:pt x="3524" y="4806"/>
                  <a:pt x="3629" y="4806"/>
                </a:cubicBezTo>
                <a:cubicBezTo>
                  <a:pt x="4162" y="4806"/>
                  <a:pt x="4658" y="4646"/>
                  <a:pt x="5013" y="4311"/>
                </a:cubicBezTo>
                <a:cubicBezTo>
                  <a:pt x="5339" y="4712"/>
                  <a:pt x="5841" y="4938"/>
                  <a:pt x="6367" y="4963"/>
                </a:cubicBezTo>
                <a:cubicBezTo>
                  <a:pt x="6417" y="4963"/>
                  <a:pt x="6442" y="4988"/>
                  <a:pt x="6492" y="4988"/>
                </a:cubicBezTo>
                <a:cubicBezTo>
                  <a:pt x="6993" y="4988"/>
                  <a:pt x="7470" y="4788"/>
                  <a:pt x="7795" y="4462"/>
                </a:cubicBezTo>
                <a:cubicBezTo>
                  <a:pt x="8146" y="4747"/>
                  <a:pt x="8592" y="4897"/>
                  <a:pt x="9084" y="4897"/>
                </a:cubicBezTo>
                <a:cubicBezTo>
                  <a:pt x="9155" y="4897"/>
                  <a:pt x="9227" y="4894"/>
                  <a:pt x="9299" y="4888"/>
                </a:cubicBezTo>
                <a:cubicBezTo>
                  <a:pt x="9876" y="4813"/>
                  <a:pt x="10352" y="4512"/>
                  <a:pt x="10653" y="4086"/>
                </a:cubicBezTo>
                <a:cubicBezTo>
                  <a:pt x="10717" y="4094"/>
                  <a:pt x="10781" y="4098"/>
                  <a:pt x="10844" y="4098"/>
                </a:cubicBezTo>
                <a:cubicBezTo>
                  <a:pt x="11553" y="4098"/>
                  <a:pt x="12217" y="3602"/>
                  <a:pt x="12332" y="2958"/>
                </a:cubicBezTo>
                <a:cubicBezTo>
                  <a:pt x="12407" y="2557"/>
                  <a:pt x="12206" y="2131"/>
                  <a:pt x="11856" y="1855"/>
                </a:cubicBezTo>
                <a:cubicBezTo>
                  <a:pt x="11669" y="1706"/>
                  <a:pt x="11441" y="1626"/>
                  <a:pt x="11212" y="1626"/>
                </a:cubicBezTo>
                <a:cubicBezTo>
                  <a:pt x="11134" y="1626"/>
                  <a:pt x="11055" y="1636"/>
                  <a:pt x="10978" y="1655"/>
                </a:cubicBezTo>
                <a:cubicBezTo>
                  <a:pt x="10903" y="928"/>
                  <a:pt x="10277" y="251"/>
                  <a:pt x="9475" y="51"/>
                </a:cubicBezTo>
                <a:cubicBezTo>
                  <a:pt x="9345" y="16"/>
                  <a:pt x="9213" y="0"/>
                  <a:pt x="90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B30224-4350-70B6-B6A7-0590D6E3ABD8}"/>
              </a:ext>
            </a:extLst>
          </p:cNvPr>
          <p:cNvSpPr txBox="1"/>
          <p:nvPr/>
        </p:nvSpPr>
        <p:spPr>
          <a:xfrm>
            <a:off x="1085364" y="616919"/>
            <a:ext cx="6639305" cy="1353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THI </a:t>
            </a:r>
            <a:r>
              <a:rPr lang="en-US" sz="3600" b="1" dirty="0">
                <a:solidFill>
                  <a:srgbClr val="FF000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KỂ CHUYỆN </a:t>
            </a:r>
            <a:endParaRPr lang="vi-VN" sz="3600" b="1" dirty="0">
              <a:solidFill>
                <a:srgbClr val="FF000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TRƯỚC LỚP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A5C2FE8-78D2-0AE5-55CC-5759FF600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4" y="1629040"/>
            <a:ext cx="4020224" cy="3706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E9"/>
        </a:solid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é Ơi Nhớ Nhé Tập 7 - Học cách tiết kiệm nước">
            <a:hlinkClick r:id="" action="ppaction://media"/>
            <a:extLst>
              <a:ext uri="{FF2B5EF4-FFF2-40B4-BE49-F238E27FC236}">
                <a16:creationId xmlns:a16="http://schemas.microsoft.com/office/drawing/2014/main" id="{4EBAE095-96F1-60D6-DB69-AC6AE9307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47"/>
          <p:cNvGrpSpPr/>
          <p:nvPr/>
        </p:nvGrpSpPr>
        <p:grpSpPr>
          <a:xfrm>
            <a:off x="-3" y="185367"/>
            <a:ext cx="2870139" cy="2000588"/>
            <a:chOff x="240672" y="185367"/>
            <a:chExt cx="2870139" cy="2000588"/>
          </a:xfrm>
        </p:grpSpPr>
        <p:sp>
          <p:nvSpPr>
            <p:cNvPr id="1628" name="Google Shape;1628;p47"/>
            <p:cNvSpPr/>
            <p:nvPr/>
          </p:nvSpPr>
          <p:spPr>
            <a:xfrm flipH="1">
              <a:off x="1934902" y="588025"/>
              <a:ext cx="812500" cy="779092"/>
            </a:xfrm>
            <a:custGeom>
              <a:avLst/>
              <a:gdLst/>
              <a:ahLst/>
              <a:cxnLst/>
              <a:rect l="l" t="t" r="r" b="b"/>
              <a:pathLst>
                <a:path w="4988" h="4783" extrusionOk="0">
                  <a:moveTo>
                    <a:pt x="1754" y="456"/>
                  </a:moveTo>
                  <a:cubicBezTo>
                    <a:pt x="1771" y="456"/>
                    <a:pt x="1788" y="457"/>
                    <a:pt x="1805" y="461"/>
                  </a:cubicBezTo>
                  <a:cubicBezTo>
                    <a:pt x="1855" y="461"/>
                    <a:pt x="1880" y="486"/>
                    <a:pt x="1880" y="511"/>
                  </a:cubicBezTo>
                  <a:cubicBezTo>
                    <a:pt x="1880" y="561"/>
                    <a:pt x="1830" y="586"/>
                    <a:pt x="1805" y="586"/>
                  </a:cubicBezTo>
                  <a:cubicBezTo>
                    <a:pt x="1704" y="586"/>
                    <a:pt x="1604" y="611"/>
                    <a:pt x="1529" y="686"/>
                  </a:cubicBezTo>
                  <a:cubicBezTo>
                    <a:pt x="1504" y="711"/>
                    <a:pt x="1504" y="711"/>
                    <a:pt x="1479" y="711"/>
                  </a:cubicBezTo>
                  <a:cubicBezTo>
                    <a:pt x="1454" y="711"/>
                    <a:pt x="1454" y="711"/>
                    <a:pt x="1429" y="686"/>
                  </a:cubicBezTo>
                  <a:cubicBezTo>
                    <a:pt x="1404" y="661"/>
                    <a:pt x="1404" y="636"/>
                    <a:pt x="1429" y="611"/>
                  </a:cubicBezTo>
                  <a:cubicBezTo>
                    <a:pt x="1516" y="524"/>
                    <a:pt x="1641" y="456"/>
                    <a:pt x="1754" y="456"/>
                  </a:cubicBezTo>
                  <a:close/>
                  <a:moveTo>
                    <a:pt x="2434" y="604"/>
                  </a:moveTo>
                  <a:cubicBezTo>
                    <a:pt x="2515" y="604"/>
                    <a:pt x="2586" y="649"/>
                    <a:pt x="2607" y="711"/>
                  </a:cubicBezTo>
                  <a:cubicBezTo>
                    <a:pt x="2657" y="811"/>
                    <a:pt x="2632" y="912"/>
                    <a:pt x="2557" y="962"/>
                  </a:cubicBezTo>
                  <a:cubicBezTo>
                    <a:pt x="2519" y="1018"/>
                    <a:pt x="2453" y="1046"/>
                    <a:pt x="2380" y="1046"/>
                  </a:cubicBezTo>
                  <a:cubicBezTo>
                    <a:pt x="2356" y="1046"/>
                    <a:pt x="2331" y="1043"/>
                    <a:pt x="2306" y="1037"/>
                  </a:cubicBezTo>
                  <a:cubicBezTo>
                    <a:pt x="2256" y="1012"/>
                    <a:pt x="2206" y="987"/>
                    <a:pt x="2181" y="937"/>
                  </a:cubicBezTo>
                  <a:cubicBezTo>
                    <a:pt x="2130" y="887"/>
                    <a:pt x="2156" y="811"/>
                    <a:pt x="2181" y="761"/>
                  </a:cubicBezTo>
                  <a:cubicBezTo>
                    <a:pt x="2231" y="686"/>
                    <a:pt x="2281" y="661"/>
                    <a:pt x="2331" y="636"/>
                  </a:cubicBezTo>
                  <a:lnTo>
                    <a:pt x="2381" y="611"/>
                  </a:lnTo>
                  <a:cubicBezTo>
                    <a:pt x="2399" y="607"/>
                    <a:pt x="2417" y="604"/>
                    <a:pt x="2434" y="604"/>
                  </a:cubicBezTo>
                  <a:close/>
                  <a:moveTo>
                    <a:pt x="476" y="1388"/>
                  </a:moveTo>
                  <a:cubicBezTo>
                    <a:pt x="501" y="1388"/>
                    <a:pt x="526" y="1388"/>
                    <a:pt x="552" y="1413"/>
                  </a:cubicBezTo>
                  <a:cubicBezTo>
                    <a:pt x="577" y="1438"/>
                    <a:pt x="577" y="1488"/>
                    <a:pt x="552" y="1513"/>
                  </a:cubicBezTo>
                  <a:cubicBezTo>
                    <a:pt x="451" y="1563"/>
                    <a:pt x="426" y="1689"/>
                    <a:pt x="451" y="1789"/>
                  </a:cubicBezTo>
                  <a:cubicBezTo>
                    <a:pt x="451" y="1814"/>
                    <a:pt x="451" y="1864"/>
                    <a:pt x="401" y="1864"/>
                  </a:cubicBezTo>
                  <a:cubicBezTo>
                    <a:pt x="376" y="1864"/>
                    <a:pt x="351" y="1864"/>
                    <a:pt x="326" y="1814"/>
                  </a:cubicBezTo>
                  <a:cubicBezTo>
                    <a:pt x="276" y="1664"/>
                    <a:pt x="326" y="1488"/>
                    <a:pt x="476" y="1388"/>
                  </a:cubicBezTo>
                  <a:close/>
                  <a:moveTo>
                    <a:pt x="2160" y="1278"/>
                  </a:moveTo>
                  <a:cubicBezTo>
                    <a:pt x="2167" y="1278"/>
                    <a:pt x="2174" y="1281"/>
                    <a:pt x="2181" y="1288"/>
                  </a:cubicBezTo>
                  <a:cubicBezTo>
                    <a:pt x="2231" y="1288"/>
                    <a:pt x="2256" y="1313"/>
                    <a:pt x="2231" y="1363"/>
                  </a:cubicBezTo>
                  <a:cubicBezTo>
                    <a:pt x="2130" y="1814"/>
                    <a:pt x="1729" y="2190"/>
                    <a:pt x="1253" y="2290"/>
                  </a:cubicBezTo>
                  <a:cubicBezTo>
                    <a:pt x="1203" y="2290"/>
                    <a:pt x="1178" y="2265"/>
                    <a:pt x="1178" y="2240"/>
                  </a:cubicBezTo>
                  <a:cubicBezTo>
                    <a:pt x="1178" y="2190"/>
                    <a:pt x="1203" y="2165"/>
                    <a:pt x="1228" y="2165"/>
                  </a:cubicBezTo>
                  <a:cubicBezTo>
                    <a:pt x="1654" y="2090"/>
                    <a:pt x="2005" y="1739"/>
                    <a:pt x="2105" y="1338"/>
                  </a:cubicBezTo>
                  <a:cubicBezTo>
                    <a:pt x="2124" y="1301"/>
                    <a:pt x="2142" y="1278"/>
                    <a:pt x="2160" y="1278"/>
                  </a:cubicBezTo>
                  <a:close/>
                  <a:moveTo>
                    <a:pt x="2154" y="1"/>
                  </a:moveTo>
                  <a:cubicBezTo>
                    <a:pt x="1176" y="1"/>
                    <a:pt x="266" y="541"/>
                    <a:pt x="25" y="1789"/>
                  </a:cubicBezTo>
                  <a:cubicBezTo>
                    <a:pt x="0" y="1939"/>
                    <a:pt x="0" y="2115"/>
                    <a:pt x="0" y="2265"/>
                  </a:cubicBezTo>
                  <a:cubicBezTo>
                    <a:pt x="50" y="2290"/>
                    <a:pt x="100" y="2315"/>
                    <a:pt x="176" y="2340"/>
                  </a:cubicBezTo>
                  <a:cubicBezTo>
                    <a:pt x="201" y="2340"/>
                    <a:pt x="226" y="2390"/>
                    <a:pt x="201" y="2416"/>
                  </a:cubicBezTo>
                  <a:cubicBezTo>
                    <a:pt x="201" y="2441"/>
                    <a:pt x="176" y="2466"/>
                    <a:pt x="151" y="2466"/>
                  </a:cubicBezTo>
                  <a:lnTo>
                    <a:pt x="125" y="2466"/>
                  </a:lnTo>
                  <a:cubicBezTo>
                    <a:pt x="75" y="2441"/>
                    <a:pt x="50" y="2416"/>
                    <a:pt x="0" y="2416"/>
                  </a:cubicBezTo>
                  <a:cubicBezTo>
                    <a:pt x="25" y="3117"/>
                    <a:pt x="301" y="3819"/>
                    <a:pt x="827" y="4270"/>
                  </a:cubicBezTo>
                  <a:cubicBezTo>
                    <a:pt x="1216" y="4603"/>
                    <a:pt x="1728" y="4783"/>
                    <a:pt x="2231" y="4783"/>
                  </a:cubicBezTo>
                  <a:cubicBezTo>
                    <a:pt x="2635" y="4783"/>
                    <a:pt x="3034" y="4666"/>
                    <a:pt x="3359" y="4421"/>
                  </a:cubicBezTo>
                  <a:lnTo>
                    <a:pt x="3384" y="4421"/>
                  </a:lnTo>
                  <a:cubicBezTo>
                    <a:pt x="3308" y="4370"/>
                    <a:pt x="3233" y="4345"/>
                    <a:pt x="3183" y="4320"/>
                  </a:cubicBezTo>
                  <a:cubicBezTo>
                    <a:pt x="3158" y="4295"/>
                    <a:pt x="3158" y="4245"/>
                    <a:pt x="3158" y="4220"/>
                  </a:cubicBezTo>
                  <a:cubicBezTo>
                    <a:pt x="3183" y="4195"/>
                    <a:pt x="3233" y="4195"/>
                    <a:pt x="3258" y="4195"/>
                  </a:cubicBezTo>
                  <a:cubicBezTo>
                    <a:pt x="3333" y="4245"/>
                    <a:pt x="3409" y="4295"/>
                    <a:pt x="3484" y="4320"/>
                  </a:cubicBezTo>
                  <a:cubicBezTo>
                    <a:pt x="3609" y="4220"/>
                    <a:pt x="3709" y="4095"/>
                    <a:pt x="3810" y="3994"/>
                  </a:cubicBezTo>
                  <a:cubicBezTo>
                    <a:pt x="3760" y="3969"/>
                    <a:pt x="3709" y="3944"/>
                    <a:pt x="3684" y="3894"/>
                  </a:cubicBezTo>
                  <a:cubicBezTo>
                    <a:pt x="3634" y="3869"/>
                    <a:pt x="3634" y="3819"/>
                    <a:pt x="3659" y="3794"/>
                  </a:cubicBezTo>
                  <a:cubicBezTo>
                    <a:pt x="3672" y="3781"/>
                    <a:pt x="3691" y="3775"/>
                    <a:pt x="3709" y="3775"/>
                  </a:cubicBezTo>
                  <a:cubicBezTo>
                    <a:pt x="3728" y="3775"/>
                    <a:pt x="3747" y="3781"/>
                    <a:pt x="3760" y="3794"/>
                  </a:cubicBezTo>
                  <a:cubicBezTo>
                    <a:pt x="3810" y="3844"/>
                    <a:pt x="3860" y="3869"/>
                    <a:pt x="3935" y="3919"/>
                  </a:cubicBezTo>
                  <a:cubicBezTo>
                    <a:pt x="4110" y="3769"/>
                    <a:pt x="4311" y="3644"/>
                    <a:pt x="4461" y="3468"/>
                  </a:cubicBezTo>
                  <a:cubicBezTo>
                    <a:pt x="4912" y="3017"/>
                    <a:pt x="4988" y="2290"/>
                    <a:pt x="4762" y="1689"/>
                  </a:cubicBezTo>
                  <a:cubicBezTo>
                    <a:pt x="4411" y="811"/>
                    <a:pt x="3584" y="235"/>
                    <a:pt x="2732" y="60"/>
                  </a:cubicBezTo>
                  <a:lnTo>
                    <a:pt x="2732" y="60"/>
                  </a:lnTo>
                  <a:cubicBezTo>
                    <a:pt x="2757" y="85"/>
                    <a:pt x="2757" y="135"/>
                    <a:pt x="2782" y="185"/>
                  </a:cubicBezTo>
                  <a:cubicBezTo>
                    <a:pt x="2782" y="210"/>
                    <a:pt x="2757" y="235"/>
                    <a:pt x="2732" y="260"/>
                  </a:cubicBezTo>
                  <a:lnTo>
                    <a:pt x="2707" y="260"/>
                  </a:lnTo>
                  <a:cubicBezTo>
                    <a:pt x="2682" y="260"/>
                    <a:pt x="2657" y="235"/>
                    <a:pt x="2657" y="210"/>
                  </a:cubicBezTo>
                  <a:cubicBezTo>
                    <a:pt x="2632" y="160"/>
                    <a:pt x="2607" y="85"/>
                    <a:pt x="2582" y="35"/>
                  </a:cubicBezTo>
                  <a:cubicBezTo>
                    <a:pt x="2439" y="12"/>
                    <a:pt x="2295" y="1"/>
                    <a:pt x="2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 flipH="1">
              <a:off x="2710589" y="503812"/>
              <a:ext cx="400223" cy="485894"/>
            </a:xfrm>
            <a:custGeom>
              <a:avLst/>
              <a:gdLst/>
              <a:ahLst/>
              <a:cxnLst/>
              <a:rect l="l" t="t" r="r" b="b"/>
              <a:pathLst>
                <a:path w="2457" h="2983" extrusionOk="0">
                  <a:moveTo>
                    <a:pt x="251" y="125"/>
                  </a:moveTo>
                  <a:cubicBezTo>
                    <a:pt x="276" y="125"/>
                    <a:pt x="301" y="151"/>
                    <a:pt x="326" y="176"/>
                  </a:cubicBezTo>
                  <a:cubicBezTo>
                    <a:pt x="351" y="201"/>
                    <a:pt x="376" y="251"/>
                    <a:pt x="351" y="301"/>
                  </a:cubicBezTo>
                  <a:cubicBezTo>
                    <a:pt x="351" y="326"/>
                    <a:pt x="351" y="326"/>
                    <a:pt x="351" y="351"/>
                  </a:cubicBezTo>
                  <a:cubicBezTo>
                    <a:pt x="326" y="376"/>
                    <a:pt x="301" y="376"/>
                    <a:pt x="301" y="401"/>
                  </a:cubicBezTo>
                  <a:cubicBezTo>
                    <a:pt x="251" y="401"/>
                    <a:pt x="226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6" y="125"/>
                  </a:cubicBezTo>
                  <a:close/>
                  <a:moveTo>
                    <a:pt x="226" y="0"/>
                  </a:moveTo>
                  <a:cubicBezTo>
                    <a:pt x="126" y="0"/>
                    <a:pt x="51" y="100"/>
                    <a:pt x="26" y="201"/>
                  </a:cubicBezTo>
                  <a:cubicBezTo>
                    <a:pt x="1" y="301"/>
                    <a:pt x="51" y="401"/>
                    <a:pt x="126" y="476"/>
                  </a:cubicBezTo>
                  <a:cubicBezTo>
                    <a:pt x="151" y="501"/>
                    <a:pt x="176" y="501"/>
                    <a:pt x="226" y="501"/>
                  </a:cubicBezTo>
                  <a:cubicBezTo>
                    <a:pt x="226" y="526"/>
                    <a:pt x="226" y="526"/>
                    <a:pt x="226" y="526"/>
                  </a:cubicBezTo>
                  <a:cubicBezTo>
                    <a:pt x="452" y="1604"/>
                    <a:pt x="1229" y="2532"/>
                    <a:pt x="2231" y="2933"/>
                  </a:cubicBezTo>
                  <a:cubicBezTo>
                    <a:pt x="2281" y="2933"/>
                    <a:pt x="2306" y="2958"/>
                    <a:pt x="2356" y="2983"/>
                  </a:cubicBezTo>
                  <a:lnTo>
                    <a:pt x="2382" y="2983"/>
                  </a:lnTo>
                  <a:cubicBezTo>
                    <a:pt x="2407" y="2983"/>
                    <a:pt x="2432" y="2958"/>
                    <a:pt x="2432" y="2933"/>
                  </a:cubicBezTo>
                  <a:cubicBezTo>
                    <a:pt x="2457" y="2907"/>
                    <a:pt x="2432" y="2857"/>
                    <a:pt x="2407" y="2857"/>
                  </a:cubicBezTo>
                  <a:cubicBezTo>
                    <a:pt x="2331" y="2832"/>
                    <a:pt x="2281" y="2807"/>
                    <a:pt x="2231" y="2782"/>
                  </a:cubicBezTo>
                  <a:cubicBezTo>
                    <a:pt x="1279" y="2406"/>
                    <a:pt x="552" y="1529"/>
                    <a:pt x="351" y="501"/>
                  </a:cubicBezTo>
                  <a:cubicBezTo>
                    <a:pt x="402" y="476"/>
                    <a:pt x="427" y="451"/>
                    <a:pt x="452" y="426"/>
                  </a:cubicBezTo>
                  <a:cubicBezTo>
                    <a:pt x="477" y="376"/>
                    <a:pt x="477" y="351"/>
                    <a:pt x="502" y="301"/>
                  </a:cubicBezTo>
                  <a:cubicBezTo>
                    <a:pt x="502" y="226"/>
                    <a:pt x="477" y="151"/>
                    <a:pt x="427" y="100"/>
                  </a:cubicBezTo>
                  <a:cubicBezTo>
                    <a:pt x="402" y="50"/>
                    <a:pt x="326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 flipH="1">
              <a:off x="2294076" y="185367"/>
              <a:ext cx="335067" cy="445172"/>
            </a:xfrm>
            <a:custGeom>
              <a:avLst/>
              <a:gdLst/>
              <a:ahLst/>
              <a:cxnLst/>
              <a:rect l="l" t="t" r="r" b="b"/>
              <a:pathLst>
                <a:path w="2057" h="2733" extrusionOk="0">
                  <a:moveTo>
                    <a:pt x="252" y="126"/>
                  </a:moveTo>
                  <a:cubicBezTo>
                    <a:pt x="277" y="126"/>
                    <a:pt x="302" y="151"/>
                    <a:pt x="327" y="176"/>
                  </a:cubicBezTo>
                  <a:cubicBezTo>
                    <a:pt x="352" y="201"/>
                    <a:pt x="352" y="251"/>
                    <a:pt x="352" y="301"/>
                  </a:cubicBezTo>
                  <a:cubicBezTo>
                    <a:pt x="352" y="326"/>
                    <a:pt x="352" y="351"/>
                    <a:pt x="352" y="351"/>
                  </a:cubicBezTo>
                  <a:cubicBezTo>
                    <a:pt x="327" y="376"/>
                    <a:pt x="302" y="376"/>
                    <a:pt x="302" y="401"/>
                  </a:cubicBezTo>
                  <a:cubicBezTo>
                    <a:pt x="252" y="401"/>
                    <a:pt x="227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7" y="126"/>
                  </a:cubicBezTo>
                  <a:close/>
                  <a:moveTo>
                    <a:pt x="227" y="0"/>
                  </a:moveTo>
                  <a:cubicBezTo>
                    <a:pt x="126" y="25"/>
                    <a:pt x="51" y="101"/>
                    <a:pt x="26" y="201"/>
                  </a:cubicBezTo>
                  <a:cubicBezTo>
                    <a:pt x="1" y="301"/>
                    <a:pt x="26" y="426"/>
                    <a:pt x="126" y="476"/>
                  </a:cubicBezTo>
                  <a:cubicBezTo>
                    <a:pt x="151" y="502"/>
                    <a:pt x="201" y="527"/>
                    <a:pt x="277" y="527"/>
                  </a:cubicBezTo>
                  <a:lnTo>
                    <a:pt x="327" y="527"/>
                  </a:lnTo>
                  <a:cubicBezTo>
                    <a:pt x="377" y="502"/>
                    <a:pt x="402" y="476"/>
                    <a:pt x="427" y="451"/>
                  </a:cubicBezTo>
                  <a:cubicBezTo>
                    <a:pt x="703" y="677"/>
                    <a:pt x="953" y="953"/>
                    <a:pt x="1154" y="1228"/>
                  </a:cubicBezTo>
                  <a:cubicBezTo>
                    <a:pt x="1480" y="1654"/>
                    <a:pt x="1705" y="2080"/>
                    <a:pt x="1856" y="2507"/>
                  </a:cubicBezTo>
                  <a:cubicBezTo>
                    <a:pt x="1881" y="2557"/>
                    <a:pt x="1906" y="2632"/>
                    <a:pt x="1931" y="2682"/>
                  </a:cubicBezTo>
                  <a:cubicBezTo>
                    <a:pt x="1931" y="2707"/>
                    <a:pt x="1956" y="2732"/>
                    <a:pt x="1981" y="2732"/>
                  </a:cubicBezTo>
                  <a:lnTo>
                    <a:pt x="2006" y="2732"/>
                  </a:lnTo>
                  <a:cubicBezTo>
                    <a:pt x="2031" y="2707"/>
                    <a:pt x="2056" y="2682"/>
                    <a:pt x="2056" y="2657"/>
                  </a:cubicBezTo>
                  <a:cubicBezTo>
                    <a:pt x="2031" y="2607"/>
                    <a:pt x="2031" y="2557"/>
                    <a:pt x="2006" y="2532"/>
                  </a:cubicBezTo>
                  <a:cubicBezTo>
                    <a:pt x="1856" y="2080"/>
                    <a:pt x="1605" y="1604"/>
                    <a:pt x="1254" y="1153"/>
                  </a:cubicBezTo>
                  <a:cubicBezTo>
                    <a:pt x="1029" y="852"/>
                    <a:pt x="778" y="577"/>
                    <a:pt x="477" y="326"/>
                  </a:cubicBezTo>
                  <a:cubicBezTo>
                    <a:pt x="477" y="301"/>
                    <a:pt x="477" y="301"/>
                    <a:pt x="477" y="301"/>
                  </a:cubicBezTo>
                  <a:cubicBezTo>
                    <a:pt x="502" y="226"/>
                    <a:pt x="477" y="151"/>
                    <a:pt x="427" y="101"/>
                  </a:cubicBezTo>
                  <a:cubicBezTo>
                    <a:pt x="402" y="50"/>
                    <a:pt x="327" y="0"/>
                    <a:pt x="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 flipH="1">
              <a:off x="2081829" y="1271177"/>
              <a:ext cx="151163" cy="49192"/>
            </a:xfrm>
            <a:custGeom>
              <a:avLst/>
              <a:gdLst/>
              <a:ahLst/>
              <a:cxnLst/>
              <a:rect l="l" t="t" r="r" b="b"/>
              <a:pathLst>
                <a:path w="928" h="302" extrusionOk="0">
                  <a:moveTo>
                    <a:pt x="100" y="1"/>
                  </a:moveTo>
                  <a:cubicBezTo>
                    <a:pt x="75" y="1"/>
                    <a:pt x="25" y="1"/>
                    <a:pt x="0" y="26"/>
                  </a:cubicBezTo>
                  <a:cubicBezTo>
                    <a:pt x="0" y="51"/>
                    <a:pt x="0" y="101"/>
                    <a:pt x="25" y="126"/>
                  </a:cubicBezTo>
                  <a:cubicBezTo>
                    <a:pt x="75" y="151"/>
                    <a:pt x="150" y="176"/>
                    <a:pt x="226" y="227"/>
                  </a:cubicBezTo>
                  <a:cubicBezTo>
                    <a:pt x="376" y="277"/>
                    <a:pt x="526" y="302"/>
                    <a:pt x="702" y="302"/>
                  </a:cubicBezTo>
                  <a:lnTo>
                    <a:pt x="877" y="302"/>
                  </a:lnTo>
                  <a:cubicBezTo>
                    <a:pt x="902" y="302"/>
                    <a:pt x="927" y="252"/>
                    <a:pt x="927" y="227"/>
                  </a:cubicBezTo>
                  <a:cubicBezTo>
                    <a:pt x="927" y="201"/>
                    <a:pt x="877" y="176"/>
                    <a:pt x="852" y="176"/>
                  </a:cubicBezTo>
                  <a:cubicBezTo>
                    <a:pt x="805" y="183"/>
                    <a:pt x="758" y="186"/>
                    <a:pt x="711" y="186"/>
                  </a:cubicBezTo>
                  <a:cubicBezTo>
                    <a:pt x="583" y="186"/>
                    <a:pt x="454" y="163"/>
                    <a:pt x="326" y="126"/>
                  </a:cubicBezTo>
                  <a:cubicBezTo>
                    <a:pt x="251" y="101"/>
                    <a:pt x="175" y="51"/>
                    <a:pt x="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 flipH="1">
              <a:off x="2016510" y="1202927"/>
              <a:ext cx="138946" cy="56196"/>
            </a:xfrm>
            <a:custGeom>
              <a:avLst/>
              <a:gdLst/>
              <a:ahLst/>
              <a:cxnLst/>
              <a:rect l="l" t="t" r="r" b="b"/>
              <a:pathLst>
                <a:path w="853" h="345" extrusionOk="0">
                  <a:moveTo>
                    <a:pt x="75" y="0"/>
                  </a:moveTo>
                  <a:cubicBezTo>
                    <a:pt x="57" y="0"/>
                    <a:pt x="38" y="6"/>
                    <a:pt x="25" y="19"/>
                  </a:cubicBezTo>
                  <a:cubicBezTo>
                    <a:pt x="0" y="44"/>
                    <a:pt x="0" y="94"/>
                    <a:pt x="50" y="119"/>
                  </a:cubicBezTo>
                  <a:cubicBezTo>
                    <a:pt x="75" y="169"/>
                    <a:pt x="126" y="194"/>
                    <a:pt x="176" y="219"/>
                  </a:cubicBezTo>
                  <a:cubicBezTo>
                    <a:pt x="326" y="320"/>
                    <a:pt x="501" y="345"/>
                    <a:pt x="652" y="345"/>
                  </a:cubicBezTo>
                  <a:lnTo>
                    <a:pt x="802" y="345"/>
                  </a:lnTo>
                  <a:cubicBezTo>
                    <a:pt x="827" y="345"/>
                    <a:pt x="852" y="295"/>
                    <a:pt x="852" y="270"/>
                  </a:cubicBezTo>
                  <a:cubicBezTo>
                    <a:pt x="852" y="245"/>
                    <a:pt x="802" y="219"/>
                    <a:pt x="777" y="219"/>
                  </a:cubicBezTo>
                  <a:cubicBezTo>
                    <a:pt x="733" y="226"/>
                    <a:pt x="691" y="229"/>
                    <a:pt x="650" y="229"/>
                  </a:cubicBezTo>
                  <a:cubicBezTo>
                    <a:pt x="527" y="229"/>
                    <a:pt x="414" y="201"/>
                    <a:pt x="301" y="144"/>
                  </a:cubicBezTo>
                  <a:cubicBezTo>
                    <a:pt x="226" y="94"/>
                    <a:pt x="176" y="69"/>
                    <a:pt x="126" y="19"/>
                  </a:cubicBezTo>
                  <a:cubicBezTo>
                    <a:pt x="113" y="6"/>
                    <a:pt x="9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 flipH="1">
              <a:off x="2379920" y="796033"/>
              <a:ext cx="175596" cy="16516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982" y="1"/>
                  </a:moveTo>
                  <a:cubicBezTo>
                    <a:pt x="964" y="1"/>
                    <a:pt x="946" y="24"/>
                    <a:pt x="927" y="61"/>
                  </a:cubicBezTo>
                  <a:cubicBezTo>
                    <a:pt x="827" y="462"/>
                    <a:pt x="476" y="813"/>
                    <a:pt x="50" y="888"/>
                  </a:cubicBezTo>
                  <a:cubicBezTo>
                    <a:pt x="25" y="888"/>
                    <a:pt x="0" y="913"/>
                    <a:pt x="0" y="963"/>
                  </a:cubicBezTo>
                  <a:cubicBezTo>
                    <a:pt x="0" y="988"/>
                    <a:pt x="25" y="1013"/>
                    <a:pt x="75" y="1013"/>
                  </a:cubicBezTo>
                  <a:cubicBezTo>
                    <a:pt x="551" y="913"/>
                    <a:pt x="952" y="537"/>
                    <a:pt x="1053" y="86"/>
                  </a:cubicBezTo>
                  <a:cubicBezTo>
                    <a:pt x="1078" y="36"/>
                    <a:pt x="1053" y="11"/>
                    <a:pt x="1003" y="11"/>
                  </a:cubicBezTo>
                  <a:cubicBezTo>
                    <a:pt x="996" y="4"/>
                    <a:pt x="989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 flipH="1">
              <a:off x="2653414" y="813951"/>
              <a:ext cx="49193" cy="77860"/>
            </a:xfrm>
            <a:custGeom>
              <a:avLst/>
              <a:gdLst/>
              <a:ahLst/>
              <a:cxnLst/>
              <a:rect l="l" t="t" r="r" b="b"/>
              <a:pathLst>
                <a:path w="302" h="478" extrusionOk="0">
                  <a:moveTo>
                    <a:pt x="201" y="1"/>
                  </a:moveTo>
                  <a:cubicBezTo>
                    <a:pt x="51" y="101"/>
                    <a:pt x="1" y="277"/>
                    <a:pt x="51" y="427"/>
                  </a:cubicBezTo>
                  <a:cubicBezTo>
                    <a:pt x="76" y="477"/>
                    <a:pt x="101" y="477"/>
                    <a:pt x="126" y="477"/>
                  </a:cubicBezTo>
                  <a:cubicBezTo>
                    <a:pt x="176" y="477"/>
                    <a:pt x="176" y="427"/>
                    <a:pt x="176" y="402"/>
                  </a:cubicBezTo>
                  <a:cubicBezTo>
                    <a:pt x="151" y="302"/>
                    <a:pt x="176" y="176"/>
                    <a:pt x="277" y="126"/>
                  </a:cubicBezTo>
                  <a:cubicBezTo>
                    <a:pt x="302" y="101"/>
                    <a:pt x="302" y="51"/>
                    <a:pt x="277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 flipH="1">
              <a:off x="2441167" y="662139"/>
              <a:ext cx="77699" cy="41862"/>
            </a:xfrm>
            <a:custGeom>
              <a:avLst/>
              <a:gdLst/>
              <a:ahLst/>
              <a:cxnLst/>
              <a:rect l="l" t="t" r="r" b="b"/>
              <a:pathLst>
                <a:path w="477" h="257" extrusionOk="0">
                  <a:moveTo>
                    <a:pt x="351" y="1"/>
                  </a:moveTo>
                  <a:cubicBezTo>
                    <a:pt x="238" y="1"/>
                    <a:pt x="113" y="69"/>
                    <a:pt x="26" y="156"/>
                  </a:cubicBezTo>
                  <a:cubicBezTo>
                    <a:pt x="1" y="181"/>
                    <a:pt x="1" y="206"/>
                    <a:pt x="26" y="231"/>
                  </a:cubicBezTo>
                  <a:cubicBezTo>
                    <a:pt x="51" y="256"/>
                    <a:pt x="51" y="256"/>
                    <a:pt x="76" y="256"/>
                  </a:cubicBezTo>
                  <a:cubicBezTo>
                    <a:pt x="101" y="256"/>
                    <a:pt x="101" y="256"/>
                    <a:pt x="126" y="231"/>
                  </a:cubicBezTo>
                  <a:cubicBezTo>
                    <a:pt x="201" y="156"/>
                    <a:pt x="301" y="131"/>
                    <a:pt x="402" y="131"/>
                  </a:cubicBezTo>
                  <a:cubicBezTo>
                    <a:pt x="427" y="131"/>
                    <a:pt x="477" y="106"/>
                    <a:pt x="477" y="56"/>
                  </a:cubicBezTo>
                  <a:cubicBezTo>
                    <a:pt x="477" y="31"/>
                    <a:pt x="452" y="6"/>
                    <a:pt x="402" y="6"/>
                  </a:cubicBezTo>
                  <a:cubicBezTo>
                    <a:pt x="385" y="2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 flipH="1">
              <a:off x="2314601" y="686410"/>
              <a:ext cx="85844" cy="72159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7" name="Google Shape;1637;p47"/>
            <p:cNvGrpSpPr/>
            <p:nvPr/>
          </p:nvGrpSpPr>
          <p:grpSpPr>
            <a:xfrm flipH="1">
              <a:off x="240672" y="1087602"/>
              <a:ext cx="1592259" cy="1098352"/>
              <a:chOff x="6759608" y="802086"/>
              <a:chExt cx="1238053" cy="854018"/>
            </a:xfrm>
          </p:grpSpPr>
          <p:sp>
            <p:nvSpPr>
              <p:cNvPr id="1638" name="Google Shape;1638;p47"/>
              <p:cNvSpPr/>
              <p:nvPr/>
            </p:nvSpPr>
            <p:spPr>
              <a:xfrm>
                <a:off x="7826170" y="1202814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97" y="0"/>
                    </a:moveTo>
                    <a:cubicBezTo>
                      <a:pt x="75" y="0"/>
                      <a:pt x="50" y="7"/>
                      <a:pt x="25" y="19"/>
                    </a:cubicBezTo>
                    <a:cubicBezTo>
                      <a:pt x="0" y="69"/>
                      <a:pt x="0" y="119"/>
                      <a:pt x="50" y="144"/>
                    </a:cubicBezTo>
                    <a:lnTo>
                      <a:pt x="75" y="169"/>
                    </a:lnTo>
                    <a:cubicBezTo>
                      <a:pt x="75" y="195"/>
                      <a:pt x="101" y="195"/>
                      <a:pt x="126" y="195"/>
                    </a:cubicBezTo>
                    <a:cubicBezTo>
                      <a:pt x="151" y="195"/>
                      <a:pt x="176" y="195"/>
                      <a:pt x="201" y="169"/>
                    </a:cubicBezTo>
                    <a:cubicBezTo>
                      <a:pt x="226" y="119"/>
                      <a:pt x="226" y="69"/>
                      <a:pt x="176" y="44"/>
                    </a:cubicBezTo>
                    <a:lnTo>
                      <a:pt x="151" y="19"/>
                    </a:lnTo>
                    <a:cubicBezTo>
                      <a:pt x="138" y="7"/>
                      <a:pt x="119" y="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7"/>
              <p:cNvSpPr/>
              <p:nvPr/>
            </p:nvSpPr>
            <p:spPr>
              <a:xfrm>
                <a:off x="7873792" y="1250689"/>
                <a:ext cx="25458" cy="2444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3" extrusionOk="0">
                    <a:moveTo>
                      <a:pt x="91" y="1"/>
                    </a:moveTo>
                    <a:cubicBezTo>
                      <a:pt x="75" y="1"/>
                      <a:pt x="61" y="7"/>
                      <a:pt x="50" y="17"/>
                    </a:cubicBezTo>
                    <a:cubicBezTo>
                      <a:pt x="0" y="42"/>
                      <a:pt x="0" y="117"/>
                      <a:pt x="25" y="142"/>
                    </a:cubicBezTo>
                    <a:lnTo>
                      <a:pt x="50" y="167"/>
                    </a:lnTo>
                    <a:cubicBezTo>
                      <a:pt x="75" y="192"/>
                      <a:pt x="100" y="192"/>
                      <a:pt x="126" y="192"/>
                    </a:cubicBezTo>
                    <a:lnTo>
                      <a:pt x="176" y="192"/>
                    </a:lnTo>
                    <a:cubicBezTo>
                      <a:pt x="201" y="142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7"/>
              <p:cNvSpPr/>
              <p:nvPr/>
            </p:nvSpPr>
            <p:spPr>
              <a:xfrm>
                <a:off x="7975370" y="1563900"/>
                <a:ext cx="22291" cy="2545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1" extrusionOk="0">
                    <a:moveTo>
                      <a:pt x="100" y="0"/>
                    </a:moveTo>
                    <a:cubicBezTo>
                      <a:pt x="50" y="0"/>
                      <a:pt x="0" y="50"/>
                      <a:pt x="0" y="75"/>
                    </a:cubicBezTo>
                    <a:lnTo>
                      <a:pt x="0" y="126"/>
                    </a:lnTo>
                    <a:cubicBezTo>
                      <a:pt x="0" y="176"/>
                      <a:pt x="25" y="201"/>
                      <a:pt x="75" y="201"/>
                    </a:cubicBezTo>
                    <a:cubicBezTo>
                      <a:pt x="126" y="201"/>
                      <a:pt x="176" y="176"/>
                      <a:pt x="176" y="126"/>
                    </a:cubicBezTo>
                    <a:lnTo>
                      <a:pt x="176" y="100"/>
                    </a:lnTo>
                    <a:cubicBezTo>
                      <a:pt x="176" y="50"/>
                      <a:pt x="151" y="0"/>
                      <a:pt x="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7"/>
              <p:cNvSpPr/>
              <p:nvPr/>
            </p:nvSpPr>
            <p:spPr>
              <a:xfrm>
                <a:off x="7651513" y="1108711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62" y="0"/>
                    </a:moveTo>
                    <a:cubicBezTo>
                      <a:pt x="28" y="0"/>
                      <a:pt x="1" y="24"/>
                      <a:pt x="1" y="60"/>
                    </a:cubicBezTo>
                    <a:cubicBezTo>
                      <a:pt x="1" y="110"/>
                      <a:pt x="26" y="161"/>
                      <a:pt x="51" y="161"/>
                    </a:cubicBezTo>
                    <a:lnTo>
                      <a:pt x="101" y="186"/>
                    </a:lnTo>
                    <a:lnTo>
                      <a:pt x="126" y="186"/>
                    </a:lnTo>
                    <a:cubicBezTo>
                      <a:pt x="151" y="186"/>
                      <a:pt x="176" y="161"/>
                      <a:pt x="201" y="110"/>
                    </a:cubicBezTo>
                    <a:cubicBezTo>
                      <a:pt x="201" y="60"/>
                      <a:pt x="176" y="35"/>
                      <a:pt x="126" y="10"/>
                    </a:cubicBezTo>
                    <a:lnTo>
                      <a:pt x="101" y="10"/>
                    </a:lnTo>
                    <a:cubicBezTo>
                      <a:pt x="88" y="4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7"/>
              <p:cNvSpPr/>
              <p:nvPr/>
            </p:nvSpPr>
            <p:spPr>
              <a:xfrm>
                <a:off x="7772215" y="1162539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07" y="1"/>
                    </a:moveTo>
                    <a:cubicBezTo>
                      <a:pt x="73" y="1"/>
                      <a:pt x="43" y="19"/>
                      <a:pt x="25" y="36"/>
                    </a:cubicBezTo>
                    <a:cubicBezTo>
                      <a:pt x="0" y="86"/>
                      <a:pt x="25" y="137"/>
                      <a:pt x="50" y="162"/>
                    </a:cubicBezTo>
                    <a:lnTo>
                      <a:pt x="75" y="187"/>
                    </a:lnTo>
                    <a:lnTo>
                      <a:pt x="126" y="187"/>
                    </a:lnTo>
                    <a:cubicBezTo>
                      <a:pt x="151" y="187"/>
                      <a:pt x="176" y="187"/>
                      <a:pt x="201" y="162"/>
                    </a:cubicBezTo>
                    <a:cubicBezTo>
                      <a:pt x="226" y="112"/>
                      <a:pt x="226" y="61"/>
                      <a:pt x="176" y="36"/>
                    </a:cubicBezTo>
                    <a:lnTo>
                      <a:pt x="151" y="11"/>
                    </a:ln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7"/>
              <p:cNvSpPr/>
              <p:nvPr/>
            </p:nvSpPr>
            <p:spPr>
              <a:xfrm>
                <a:off x="7940413" y="1365816"/>
                <a:ext cx="28751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1" extrusionOk="0">
                    <a:moveTo>
                      <a:pt x="115" y="0"/>
                    </a:moveTo>
                    <a:cubicBezTo>
                      <a:pt x="103" y="0"/>
                      <a:pt x="89" y="4"/>
                      <a:pt x="76" y="10"/>
                    </a:cubicBezTo>
                    <a:cubicBezTo>
                      <a:pt x="26" y="35"/>
                      <a:pt x="1" y="86"/>
                      <a:pt x="26" y="136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lnTo>
                      <a:pt x="151" y="211"/>
                    </a:lnTo>
                    <a:cubicBezTo>
                      <a:pt x="201" y="186"/>
                      <a:pt x="226" y="136"/>
                      <a:pt x="201" y="86"/>
                    </a:cubicBezTo>
                    <a:lnTo>
                      <a:pt x="176" y="60"/>
                    </a:lnTo>
                    <a:cubicBezTo>
                      <a:pt x="176" y="24"/>
                      <a:pt x="149" y="0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7"/>
              <p:cNvSpPr/>
              <p:nvPr/>
            </p:nvSpPr>
            <p:spPr>
              <a:xfrm>
                <a:off x="7711927" y="1130876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11" y="1"/>
                    </a:moveTo>
                    <a:cubicBezTo>
                      <a:pt x="75" y="1"/>
                      <a:pt x="43" y="24"/>
                      <a:pt x="25" y="61"/>
                    </a:cubicBezTo>
                    <a:cubicBezTo>
                      <a:pt x="0" y="86"/>
                      <a:pt x="25" y="136"/>
                      <a:pt x="75" y="161"/>
                    </a:cubicBezTo>
                    <a:lnTo>
                      <a:pt x="100" y="186"/>
                    </a:lnTo>
                    <a:lnTo>
                      <a:pt x="150" y="186"/>
                    </a:lnTo>
                    <a:cubicBezTo>
                      <a:pt x="175" y="186"/>
                      <a:pt x="201" y="161"/>
                      <a:pt x="226" y="136"/>
                    </a:cubicBezTo>
                    <a:cubicBezTo>
                      <a:pt x="226" y="86"/>
                      <a:pt x="226" y="36"/>
                      <a:pt x="175" y="11"/>
                    </a:cubicBezTo>
                    <a:lnTo>
                      <a:pt x="150" y="11"/>
                    </a:lnTo>
                    <a:cubicBezTo>
                      <a:pt x="137" y="4"/>
                      <a:pt x="124" y="1"/>
                      <a:pt x="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7"/>
              <p:cNvSpPr/>
              <p:nvPr/>
            </p:nvSpPr>
            <p:spPr>
              <a:xfrm>
                <a:off x="7911789" y="1305529"/>
                <a:ext cx="25584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91" y="0"/>
                    </a:moveTo>
                    <a:cubicBezTo>
                      <a:pt x="78" y="0"/>
                      <a:pt x="65" y="3"/>
                      <a:pt x="51" y="10"/>
                    </a:cubicBezTo>
                    <a:cubicBezTo>
                      <a:pt x="26" y="35"/>
                      <a:pt x="1" y="85"/>
                      <a:pt x="26" y="135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cubicBezTo>
                      <a:pt x="126" y="211"/>
                      <a:pt x="151" y="211"/>
                      <a:pt x="151" y="186"/>
                    </a:cubicBezTo>
                    <a:cubicBezTo>
                      <a:pt x="201" y="186"/>
                      <a:pt x="201" y="110"/>
                      <a:pt x="201" y="85"/>
                    </a:cubicBezTo>
                    <a:lnTo>
                      <a:pt x="176" y="60"/>
                    </a:lnTo>
                    <a:cubicBezTo>
                      <a:pt x="158" y="24"/>
                      <a:pt x="126" y="0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7"/>
              <p:cNvSpPr/>
              <p:nvPr/>
            </p:nvSpPr>
            <p:spPr>
              <a:xfrm>
                <a:off x="7975370" y="1497155"/>
                <a:ext cx="22291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2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lnTo>
                      <a:pt x="0" y="126"/>
                    </a:lnTo>
                    <a:cubicBezTo>
                      <a:pt x="0" y="176"/>
                      <a:pt x="50" y="201"/>
                      <a:pt x="75" y="201"/>
                    </a:cubicBezTo>
                    <a:lnTo>
                      <a:pt x="100" y="201"/>
                    </a:lnTo>
                    <a:cubicBezTo>
                      <a:pt x="126" y="201"/>
                      <a:pt x="176" y="151"/>
                      <a:pt x="176" y="126"/>
                    </a:cubicBezTo>
                    <a:lnTo>
                      <a:pt x="176" y="76"/>
                    </a:lnTo>
                    <a:cubicBezTo>
                      <a:pt x="151" y="26"/>
                      <a:pt x="126" y="1"/>
                      <a:pt x="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7"/>
              <p:cNvSpPr/>
              <p:nvPr/>
            </p:nvSpPr>
            <p:spPr>
              <a:xfrm>
                <a:off x="7962577" y="1430535"/>
                <a:ext cx="25584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76" y="1"/>
                    </a:moveTo>
                    <a:cubicBezTo>
                      <a:pt x="26" y="26"/>
                      <a:pt x="1" y="76"/>
                      <a:pt x="1" y="101"/>
                    </a:cubicBezTo>
                    <a:lnTo>
                      <a:pt x="26" y="151"/>
                    </a:lnTo>
                    <a:cubicBezTo>
                      <a:pt x="26" y="176"/>
                      <a:pt x="76" y="201"/>
                      <a:pt x="101" y="201"/>
                    </a:cubicBezTo>
                    <a:lnTo>
                      <a:pt x="126" y="201"/>
                    </a:lnTo>
                    <a:cubicBezTo>
                      <a:pt x="176" y="201"/>
                      <a:pt x="201" y="151"/>
                      <a:pt x="176" y="101"/>
                    </a:cubicBezTo>
                    <a:lnTo>
                      <a:pt x="176" y="76"/>
                    </a:lnTo>
                    <a:cubicBezTo>
                      <a:pt x="176" y="26"/>
                      <a:pt x="126" y="1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7"/>
              <p:cNvSpPr/>
              <p:nvPr/>
            </p:nvSpPr>
            <p:spPr>
              <a:xfrm>
                <a:off x="7962577" y="1632419"/>
                <a:ext cx="2558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7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lnTo>
                      <a:pt x="26" y="86"/>
                    </a:lnTo>
                    <a:cubicBezTo>
                      <a:pt x="1" y="136"/>
                      <a:pt x="51" y="161"/>
                      <a:pt x="76" y="186"/>
                    </a:cubicBezTo>
                    <a:lnTo>
                      <a:pt x="101" y="186"/>
                    </a:lnTo>
                    <a:cubicBezTo>
                      <a:pt x="151" y="186"/>
                      <a:pt x="176" y="161"/>
                      <a:pt x="201" y="111"/>
                    </a:cubicBezTo>
                    <a:cubicBezTo>
                      <a:pt x="201" y="61"/>
                      <a:pt x="176" y="11"/>
                      <a:pt x="126" y="11"/>
                    </a:cubicBezTo>
                    <a:cubicBezTo>
                      <a:pt x="113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7"/>
              <p:cNvSpPr/>
              <p:nvPr/>
            </p:nvSpPr>
            <p:spPr>
              <a:xfrm>
                <a:off x="6759608" y="817917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5" y="0"/>
                    </a:moveTo>
                    <a:cubicBezTo>
                      <a:pt x="25" y="26"/>
                      <a:pt x="0" y="76"/>
                      <a:pt x="25" y="126"/>
                    </a:cubicBezTo>
                    <a:cubicBezTo>
                      <a:pt x="25" y="151"/>
                      <a:pt x="75" y="176"/>
                      <a:pt x="100" y="176"/>
                    </a:cubicBezTo>
                    <a:lnTo>
                      <a:pt x="126" y="176"/>
                    </a:lnTo>
                    <a:cubicBezTo>
                      <a:pt x="176" y="151"/>
                      <a:pt x="201" y="126"/>
                      <a:pt x="201" y="76"/>
                    </a:cubicBezTo>
                    <a:cubicBezTo>
                      <a:pt x="176" y="26"/>
                      <a:pt x="126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7"/>
              <p:cNvSpPr/>
              <p:nvPr/>
            </p:nvSpPr>
            <p:spPr>
              <a:xfrm>
                <a:off x="7032550" y="813484"/>
                <a:ext cx="28751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cubicBezTo>
                      <a:pt x="1" y="111"/>
                      <a:pt x="51" y="161"/>
                      <a:pt x="76" y="161"/>
                    </a:cubicBezTo>
                    <a:lnTo>
                      <a:pt x="126" y="161"/>
                    </a:ln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76" y="186"/>
                      <a:pt x="201" y="136"/>
                      <a:pt x="226" y="111"/>
                    </a:cubicBezTo>
                    <a:cubicBezTo>
                      <a:pt x="226" y="61"/>
                      <a:pt x="201" y="10"/>
                      <a:pt x="151" y="10"/>
                    </a:cubicBezTo>
                    <a:lnTo>
                      <a:pt x="126" y="10"/>
                    </a:lnTo>
                    <a:cubicBezTo>
                      <a:pt x="112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7"/>
              <p:cNvSpPr/>
              <p:nvPr/>
            </p:nvSpPr>
            <p:spPr>
              <a:xfrm>
                <a:off x="7321450" y="996497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104" y="0"/>
                    </a:moveTo>
                    <a:cubicBezTo>
                      <a:pt x="82" y="0"/>
                      <a:pt x="63" y="7"/>
                      <a:pt x="50" y="19"/>
                    </a:cubicBezTo>
                    <a:cubicBezTo>
                      <a:pt x="0" y="44"/>
                      <a:pt x="0" y="94"/>
                      <a:pt x="25" y="119"/>
                    </a:cubicBezTo>
                    <a:lnTo>
                      <a:pt x="50" y="169"/>
                    </a:lnTo>
                    <a:cubicBezTo>
                      <a:pt x="75" y="169"/>
                      <a:pt x="101" y="194"/>
                      <a:pt x="126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26" y="94"/>
                      <a:pt x="176" y="44"/>
                    </a:cubicBezTo>
                    <a:lnTo>
                      <a:pt x="176" y="19"/>
                    </a:lnTo>
                    <a:cubicBezTo>
                      <a:pt x="151" y="7"/>
                      <a:pt x="126" y="0"/>
                      <a:pt x="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7"/>
              <p:cNvSpPr/>
              <p:nvPr/>
            </p:nvSpPr>
            <p:spPr>
              <a:xfrm>
                <a:off x="6965929" y="802086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101" y="0"/>
                    </a:moveTo>
                    <a:cubicBezTo>
                      <a:pt x="50" y="0"/>
                      <a:pt x="0" y="50"/>
                      <a:pt x="0" y="75"/>
                    </a:cubicBezTo>
                    <a:cubicBezTo>
                      <a:pt x="0" y="125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0"/>
                    </a:cubicBezTo>
                    <a:cubicBezTo>
                      <a:pt x="201" y="50"/>
                      <a:pt x="176" y="25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7"/>
              <p:cNvSpPr/>
              <p:nvPr/>
            </p:nvSpPr>
            <p:spPr>
              <a:xfrm>
                <a:off x="6826229" y="805252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76" y="0"/>
                    </a:moveTo>
                    <a:cubicBezTo>
                      <a:pt x="26" y="25"/>
                      <a:pt x="1" y="50"/>
                      <a:pt x="1" y="100"/>
                    </a:cubicBezTo>
                    <a:cubicBezTo>
                      <a:pt x="1" y="151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7"/>
              <p:cNvSpPr/>
              <p:nvPr/>
            </p:nvSpPr>
            <p:spPr>
              <a:xfrm>
                <a:off x="7102337" y="830582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76" y="1"/>
                      <a:pt x="26" y="26"/>
                      <a:pt x="1" y="51"/>
                    </a:cubicBezTo>
                    <a:cubicBezTo>
                      <a:pt x="1" y="101"/>
                      <a:pt x="26" y="151"/>
                      <a:pt x="51" y="176"/>
                    </a:cubicBezTo>
                    <a:lnTo>
                      <a:pt x="126" y="176"/>
                    </a:lnTo>
                    <a:cubicBezTo>
                      <a:pt x="151" y="176"/>
                      <a:pt x="176" y="151"/>
                      <a:pt x="201" y="126"/>
                    </a:cubicBezTo>
                    <a:cubicBezTo>
                      <a:pt x="201" y="76"/>
                      <a:pt x="176" y="26"/>
                      <a:pt x="126" y="26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7"/>
              <p:cNvSpPr/>
              <p:nvPr/>
            </p:nvSpPr>
            <p:spPr>
              <a:xfrm>
                <a:off x="7165917" y="857939"/>
                <a:ext cx="2862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97" y="0"/>
                    </a:moveTo>
                    <a:cubicBezTo>
                      <a:pt x="66" y="0"/>
                      <a:pt x="25" y="24"/>
                      <a:pt x="25" y="60"/>
                    </a:cubicBezTo>
                    <a:cubicBezTo>
                      <a:pt x="0" y="85"/>
                      <a:pt x="0" y="136"/>
                      <a:pt x="50" y="161"/>
                    </a:cubicBezTo>
                    <a:lnTo>
                      <a:pt x="75" y="186"/>
                    </a:lnTo>
                    <a:lnTo>
                      <a:pt x="126" y="186"/>
                    </a:lnTo>
                    <a:cubicBezTo>
                      <a:pt x="151" y="186"/>
                      <a:pt x="176" y="186"/>
                      <a:pt x="201" y="161"/>
                    </a:cubicBezTo>
                    <a:cubicBezTo>
                      <a:pt x="226" y="111"/>
                      <a:pt x="201" y="60"/>
                      <a:pt x="151" y="35"/>
                    </a:cubicBezTo>
                    <a:lnTo>
                      <a:pt x="126" y="10"/>
                    </a:lnTo>
                    <a:cubicBezTo>
                      <a:pt x="119" y="4"/>
                      <a:pt x="109" y="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7"/>
              <p:cNvSpPr/>
              <p:nvPr/>
            </p:nvSpPr>
            <p:spPr>
              <a:xfrm>
                <a:off x="7276994" y="942543"/>
                <a:ext cx="25458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5" extrusionOk="0">
                    <a:moveTo>
                      <a:pt x="88" y="0"/>
                    </a:moveTo>
                    <a:cubicBezTo>
                      <a:pt x="63" y="0"/>
                      <a:pt x="38" y="6"/>
                      <a:pt x="25" y="19"/>
                    </a:cubicBezTo>
                    <a:cubicBezTo>
                      <a:pt x="0" y="69"/>
                      <a:pt x="0" y="119"/>
                      <a:pt x="25" y="144"/>
                    </a:cubicBezTo>
                    <a:lnTo>
                      <a:pt x="51" y="169"/>
                    </a:lnTo>
                    <a:cubicBezTo>
                      <a:pt x="76" y="194"/>
                      <a:pt x="101" y="194"/>
                      <a:pt x="101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8" y="6"/>
                      <a:pt x="113" y="0"/>
                      <a:pt x="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7"/>
              <p:cNvSpPr/>
              <p:nvPr/>
            </p:nvSpPr>
            <p:spPr>
              <a:xfrm>
                <a:off x="7359573" y="1054631"/>
                <a:ext cx="25458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2" extrusionOk="0">
                    <a:moveTo>
                      <a:pt x="94" y="1"/>
                    </a:moveTo>
                    <a:cubicBezTo>
                      <a:pt x="80" y="1"/>
                      <a:pt x="65" y="4"/>
                      <a:pt x="50" y="11"/>
                    </a:cubicBezTo>
                    <a:cubicBezTo>
                      <a:pt x="0" y="36"/>
                      <a:pt x="0" y="86"/>
                      <a:pt x="25" y="136"/>
                    </a:cubicBezTo>
                    <a:lnTo>
                      <a:pt x="25" y="162"/>
                    </a:lnTo>
                    <a:cubicBezTo>
                      <a:pt x="50" y="187"/>
                      <a:pt x="75" y="212"/>
                      <a:pt x="100" y="212"/>
                    </a:cubicBezTo>
                    <a:cubicBezTo>
                      <a:pt x="125" y="212"/>
                      <a:pt x="125" y="187"/>
                      <a:pt x="150" y="187"/>
                    </a:cubicBezTo>
                    <a:cubicBezTo>
                      <a:pt x="201" y="162"/>
                      <a:pt x="201" y="111"/>
                      <a:pt x="176" y="86"/>
                    </a:cubicBezTo>
                    <a:lnTo>
                      <a:pt x="176" y="36"/>
                    </a:lnTo>
                    <a:cubicBezTo>
                      <a:pt x="158" y="19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7"/>
              <p:cNvSpPr/>
              <p:nvPr/>
            </p:nvSpPr>
            <p:spPr>
              <a:xfrm>
                <a:off x="7223039" y="896822"/>
                <a:ext cx="28624" cy="259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07" y="0"/>
                    </a:moveTo>
                    <a:cubicBezTo>
                      <a:pt x="83" y="0"/>
                      <a:pt x="54" y="15"/>
                      <a:pt x="25" y="29"/>
                    </a:cubicBezTo>
                    <a:cubicBezTo>
                      <a:pt x="0" y="79"/>
                      <a:pt x="25" y="129"/>
                      <a:pt x="50" y="154"/>
                    </a:cubicBezTo>
                    <a:lnTo>
                      <a:pt x="76" y="179"/>
                    </a:lnTo>
                    <a:cubicBezTo>
                      <a:pt x="101" y="179"/>
                      <a:pt x="101" y="205"/>
                      <a:pt x="126" y="205"/>
                    </a:cubicBezTo>
                    <a:cubicBezTo>
                      <a:pt x="151" y="205"/>
                      <a:pt x="176" y="179"/>
                      <a:pt x="201" y="154"/>
                    </a:cubicBezTo>
                    <a:cubicBezTo>
                      <a:pt x="226" y="129"/>
                      <a:pt x="226" y="79"/>
                      <a:pt x="176" y="29"/>
                    </a:cubicBezTo>
                    <a:lnTo>
                      <a:pt x="151" y="29"/>
                    </a:lnTo>
                    <a:cubicBezTo>
                      <a:pt x="140" y="8"/>
                      <a:pt x="125" y="0"/>
                      <a:pt x="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7"/>
              <p:cNvSpPr/>
              <p:nvPr/>
            </p:nvSpPr>
            <p:spPr>
              <a:xfrm>
                <a:off x="6896016" y="802086"/>
                <a:ext cx="25584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76" y="0"/>
                    </a:moveTo>
                    <a:cubicBezTo>
                      <a:pt x="26" y="0"/>
                      <a:pt x="1" y="25"/>
                      <a:pt x="1" y="75"/>
                    </a:cubicBezTo>
                    <a:cubicBezTo>
                      <a:pt x="1" y="125"/>
                      <a:pt x="51" y="151"/>
                      <a:pt x="101" y="151"/>
                    </a:cubicBezTo>
                    <a:lnTo>
                      <a:pt x="126" y="151"/>
                    </a:lnTo>
                    <a:cubicBezTo>
                      <a:pt x="176" y="151"/>
                      <a:pt x="201" y="125"/>
                      <a:pt x="201" y="75"/>
                    </a:cubicBezTo>
                    <a:cubicBezTo>
                      <a:pt x="201" y="25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7"/>
              <p:cNvSpPr/>
              <p:nvPr/>
            </p:nvSpPr>
            <p:spPr>
              <a:xfrm>
                <a:off x="7388070" y="1119477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51" y="0"/>
                    </a:moveTo>
                    <a:cubicBezTo>
                      <a:pt x="26" y="25"/>
                      <a:pt x="1" y="76"/>
                      <a:pt x="1" y="126"/>
                    </a:cubicBezTo>
                    <a:cubicBezTo>
                      <a:pt x="1" y="151"/>
                      <a:pt x="26" y="176"/>
                      <a:pt x="51" y="176"/>
                    </a:cubicBezTo>
                    <a:lnTo>
                      <a:pt x="126" y="176"/>
                    </a:lnTo>
                    <a:cubicBezTo>
                      <a:pt x="176" y="151"/>
                      <a:pt x="201" y="101"/>
                      <a:pt x="176" y="51"/>
                    </a:cubicBezTo>
                    <a:cubicBezTo>
                      <a:pt x="176" y="25"/>
                      <a:pt x="15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7"/>
              <p:cNvSpPr/>
              <p:nvPr/>
            </p:nvSpPr>
            <p:spPr>
              <a:xfrm>
                <a:off x="7518272" y="1094020"/>
                <a:ext cx="25458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cubicBezTo>
                      <a:pt x="0" y="126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6"/>
                    </a:cubicBezTo>
                    <a:cubicBezTo>
                      <a:pt x="201" y="26"/>
                      <a:pt x="151" y="1"/>
                      <a:pt x="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7"/>
              <p:cNvSpPr/>
              <p:nvPr/>
            </p:nvSpPr>
            <p:spPr>
              <a:xfrm>
                <a:off x="7451524" y="1102379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140" y="0"/>
                    </a:moveTo>
                    <a:cubicBezTo>
                      <a:pt x="128" y="0"/>
                      <a:pt x="115" y="3"/>
                      <a:pt x="101" y="10"/>
                    </a:cubicBezTo>
                    <a:lnTo>
                      <a:pt x="76" y="10"/>
                    </a:lnTo>
                    <a:cubicBezTo>
                      <a:pt x="26" y="10"/>
                      <a:pt x="1" y="60"/>
                      <a:pt x="1" y="110"/>
                    </a:cubicBezTo>
                    <a:cubicBezTo>
                      <a:pt x="1" y="135"/>
                      <a:pt x="51" y="186"/>
                      <a:pt x="76" y="186"/>
                    </a:cubicBezTo>
                    <a:cubicBezTo>
                      <a:pt x="76" y="186"/>
                      <a:pt x="101" y="186"/>
                      <a:pt x="101" y="160"/>
                    </a:cubicBezTo>
                    <a:lnTo>
                      <a:pt x="126" y="160"/>
                    </a:lnTo>
                    <a:cubicBezTo>
                      <a:pt x="176" y="160"/>
                      <a:pt x="201" y="110"/>
                      <a:pt x="201" y="60"/>
                    </a:cubicBezTo>
                    <a:cubicBezTo>
                      <a:pt x="201" y="24"/>
                      <a:pt x="175" y="0"/>
                      <a:pt x="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7"/>
              <p:cNvSpPr/>
              <p:nvPr/>
            </p:nvSpPr>
            <p:spPr>
              <a:xfrm>
                <a:off x="7584892" y="1097186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51" y="1"/>
                      <a:pt x="1" y="26"/>
                      <a:pt x="1" y="76"/>
                    </a:cubicBezTo>
                    <a:cubicBezTo>
                      <a:pt x="1" y="126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26"/>
                      <a:pt x="201" y="101"/>
                    </a:cubicBezTo>
                    <a:cubicBezTo>
                      <a:pt x="201" y="51"/>
                      <a:pt x="176" y="1"/>
                      <a:pt x="1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4" name="Google Shape;1664;p47"/>
            <p:cNvSpPr/>
            <p:nvPr/>
          </p:nvSpPr>
          <p:spPr>
            <a:xfrm flipH="1">
              <a:off x="2590131" y="961185"/>
              <a:ext cx="85844" cy="72159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47"/>
          <p:cNvGrpSpPr/>
          <p:nvPr/>
        </p:nvGrpSpPr>
        <p:grpSpPr>
          <a:xfrm>
            <a:off x="7205913" y="3223387"/>
            <a:ext cx="1938077" cy="1920112"/>
            <a:chOff x="7205913" y="3223387"/>
            <a:chExt cx="1938077" cy="1920112"/>
          </a:xfrm>
        </p:grpSpPr>
        <p:sp>
          <p:nvSpPr>
            <p:cNvPr id="1666" name="Google Shape;1666;p47"/>
            <p:cNvSpPr/>
            <p:nvPr/>
          </p:nvSpPr>
          <p:spPr>
            <a:xfrm>
              <a:off x="7364143" y="3323087"/>
              <a:ext cx="1589338" cy="1715835"/>
            </a:xfrm>
            <a:custGeom>
              <a:avLst/>
              <a:gdLst/>
              <a:ahLst/>
              <a:cxnLst/>
              <a:rect l="l" t="t" r="r" b="b"/>
              <a:pathLst>
                <a:path w="11079" h="11961" extrusionOk="0">
                  <a:moveTo>
                    <a:pt x="2781" y="1783"/>
                  </a:moveTo>
                  <a:cubicBezTo>
                    <a:pt x="2848" y="1783"/>
                    <a:pt x="2908" y="1870"/>
                    <a:pt x="2908" y="1937"/>
                  </a:cubicBezTo>
                  <a:cubicBezTo>
                    <a:pt x="2892" y="1986"/>
                    <a:pt x="2834" y="2013"/>
                    <a:pt x="2781" y="2013"/>
                  </a:cubicBezTo>
                  <a:cubicBezTo>
                    <a:pt x="2752" y="2013"/>
                    <a:pt x="2725" y="2005"/>
                    <a:pt x="2707" y="1987"/>
                  </a:cubicBezTo>
                  <a:cubicBezTo>
                    <a:pt x="2657" y="1912"/>
                    <a:pt x="2707" y="1837"/>
                    <a:pt x="2732" y="1787"/>
                  </a:cubicBezTo>
                  <a:lnTo>
                    <a:pt x="2757" y="1787"/>
                  </a:lnTo>
                  <a:cubicBezTo>
                    <a:pt x="2766" y="1784"/>
                    <a:pt x="2774" y="1783"/>
                    <a:pt x="2781" y="1783"/>
                  </a:cubicBezTo>
                  <a:close/>
                  <a:moveTo>
                    <a:pt x="7368" y="1783"/>
                  </a:moveTo>
                  <a:cubicBezTo>
                    <a:pt x="7434" y="1783"/>
                    <a:pt x="7492" y="1870"/>
                    <a:pt x="7469" y="1937"/>
                  </a:cubicBezTo>
                  <a:cubicBezTo>
                    <a:pt x="7453" y="1986"/>
                    <a:pt x="7395" y="2013"/>
                    <a:pt x="7349" y="2013"/>
                  </a:cubicBezTo>
                  <a:cubicBezTo>
                    <a:pt x="7324" y="2013"/>
                    <a:pt x="7303" y="2005"/>
                    <a:pt x="7294" y="1987"/>
                  </a:cubicBezTo>
                  <a:cubicBezTo>
                    <a:pt x="7244" y="1912"/>
                    <a:pt x="7269" y="1837"/>
                    <a:pt x="7319" y="1787"/>
                  </a:cubicBezTo>
                  <a:lnTo>
                    <a:pt x="7344" y="1787"/>
                  </a:lnTo>
                  <a:cubicBezTo>
                    <a:pt x="7352" y="1784"/>
                    <a:pt x="7360" y="1783"/>
                    <a:pt x="7368" y="1783"/>
                  </a:cubicBezTo>
                  <a:close/>
                  <a:moveTo>
                    <a:pt x="2457" y="2589"/>
                  </a:moveTo>
                  <a:cubicBezTo>
                    <a:pt x="2482" y="2589"/>
                    <a:pt x="2482" y="2589"/>
                    <a:pt x="2507" y="2614"/>
                  </a:cubicBezTo>
                  <a:lnTo>
                    <a:pt x="2557" y="2614"/>
                  </a:lnTo>
                  <a:cubicBezTo>
                    <a:pt x="2607" y="2639"/>
                    <a:pt x="2657" y="2664"/>
                    <a:pt x="2682" y="2714"/>
                  </a:cubicBezTo>
                  <a:cubicBezTo>
                    <a:pt x="2707" y="2764"/>
                    <a:pt x="2682" y="2839"/>
                    <a:pt x="2657" y="2890"/>
                  </a:cubicBezTo>
                  <a:cubicBezTo>
                    <a:pt x="2607" y="2940"/>
                    <a:pt x="2557" y="2965"/>
                    <a:pt x="2507" y="2965"/>
                  </a:cubicBezTo>
                  <a:cubicBezTo>
                    <a:pt x="2465" y="2975"/>
                    <a:pt x="2419" y="2981"/>
                    <a:pt x="2373" y="2981"/>
                  </a:cubicBezTo>
                  <a:cubicBezTo>
                    <a:pt x="2307" y="2981"/>
                    <a:pt x="2240" y="2969"/>
                    <a:pt x="2181" y="2940"/>
                  </a:cubicBezTo>
                  <a:cubicBezTo>
                    <a:pt x="2131" y="2915"/>
                    <a:pt x="2056" y="2865"/>
                    <a:pt x="2056" y="2789"/>
                  </a:cubicBezTo>
                  <a:cubicBezTo>
                    <a:pt x="2056" y="2739"/>
                    <a:pt x="2106" y="2689"/>
                    <a:pt x="2156" y="2664"/>
                  </a:cubicBezTo>
                  <a:cubicBezTo>
                    <a:pt x="2156" y="2639"/>
                    <a:pt x="2181" y="2639"/>
                    <a:pt x="2206" y="2614"/>
                  </a:cubicBezTo>
                  <a:cubicBezTo>
                    <a:pt x="2281" y="2589"/>
                    <a:pt x="2382" y="2589"/>
                    <a:pt x="2457" y="2589"/>
                  </a:cubicBezTo>
                  <a:close/>
                  <a:moveTo>
                    <a:pt x="7895" y="2454"/>
                  </a:moveTo>
                  <a:cubicBezTo>
                    <a:pt x="7928" y="2454"/>
                    <a:pt x="7962" y="2457"/>
                    <a:pt x="7996" y="2463"/>
                  </a:cubicBezTo>
                  <a:cubicBezTo>
                    <a:pt x="8021" y="2463"/>
                    <a:pt x="8046" y="2489"/>
                    <a:pt x="8071" y="2489"/>
                  </a:cubicBezTo>
                  <a:cubicBezTo>
                    <a:pt x="8071" y="2489"/>
                    <a:pt x="8121" y="2489"/>
                    <a:pt x="8146" y="2514"/>
                  </a:cubicBezTo>
                  <a:cubicBezTo>
                    <a:pt x="8196" y="2539"/>
                    <a:pt x="8271" y="2564"/>
                    <a:pt x="8296" y="2639"/>
                  </a:cubicBezTo>
                  <a:cubicBezTo>
                    <a:pt x="8346" y="2714"/>
                    <a:pt x="8321" y="2814"/>
                    <a:pt x="8271" y="2865"/>
                  </a:cubicBezTo>
                  <a:cubicBezTo>
                    <a:pt x="8221" y="2940"/>
                    <a:pt x="8146" y="2965"/>
                    <a:pt x="8071" y="2990"/>
                  </a:cubicBezTo>
                  <a:cubicBezTo>
                    <a:pt x="8018" y="3008"/>
                    <a:pt x="7964" y="3016"/>
                    <a:pt x="7911" y="3016"/>
                  </a:cubicBezTo>
                  <a:cubicBezTo>
                    <a:pt x="7814" y="3016"/>
                    <a:pt x="7717" y="2988"/>
                    <a:pt x="7620" y="2940"/>
                  </a:cubicBezTo>
                  <a:cubicBezTo>
                    <a:pt x="7544" y="2915"/>
                    <a:pt x="7469" y="2839"/>
                    <a:pt x="7444" y="2739"/>
                  </a:cubicBezTo>
                  <a:cubicBezTo>
                    <a:pt x="7444" y="2664"/>
                    <a:pt x="7494" y="2589"/>
                    <a:pt x="7570" y="2539"/>
                  </a:cubicBezTo>
                  <a:cubicBezTo>
                    <a:pt x="7595" y="2539"/>
                    <a:pt x="7620" y="2514"/>
                    <a:pt x="7645" y="2514"/>
                  </a:cubicBezTo>
                  <a:cubicBezTo>
                    <a:pt x="7718" y="2477"/>
                    <a:pt x="7805" y="2454"/>
                    <a:pt x="7895" y="2454"/>
                  </a:cubicBezTo>
                  <a:close/>
                  <a:moveTo>
                    <a:pt x="6982" y="2773"/>
                  </a:moveTo>
                  <a:cubicBezTo>
                    <a:pt x="7001" y="2773"/>
                    <a:pt x="7018" y="2785"/>
                    <a:pt x="7018" y="2814"/>
                  </a:cubicBezTo>
                  <a:cubicBezTo>
                    <a:pt x="7043" y="2839"/>
                    <a:pt x="7043" y="2865"/>
                    <a:pt x="7018" y="2890"/>
                  </a:cubicBezTo>
                  <a:cubicBezTo>
                    <a:pt x="6392" y="3291"/>
                    <a:pt x="5665" y="3516"/>
                    <a:pt x="4913" y="3516"/>
                  </a:cubicBezTo>
                  <a:cubicBezTo>
                    <a:pt x="4537" y="3516"/>
                    <a:pt x="4161" y="3466"/>
                    <a:pt x="3810" y="3341"/>
                  </a:cubicBezTo>
                  <a:cubicBezTo>
                    <a:pt x="3509" y="3240"/>
                    <a:pt x="3284" y="3140"/>
                    <a:pt x="3108" y="2990"/>
                  </a:cubicBezTo>
                  <a:cubicBezTo>
                    <a:pt x="3083" y="2965"/>
                    <a:pt x="3083" y="2915"/>
                    <a:pt x="3108" y="2890"/>
                  </a:cubicBezTo>
                  <a:cubicBezTo>
                    <a:pt x="3121" y="2877"/>
                    <a:pt x="3133" y="2871"/>
                    <a:pt x="3146" y="2871"/>
                  </a:cubicBezTo>
                  <a:cubicBezTo>
                    <a:pt x="3158" y="2871"/>
                    <a:pt x="3171" y="2877"/>
                    <a:pt x="3184" y="2890"/>
                  </a:cubicBezTo>
                  <a:cubicBezTo>
                    <a:pt x="3359" y="3015"/>
                    <a:pt x="3559" y="3140"/>
                    <a:pt x="3835" y="3215"/>
                  </a:cubicBezTo>
                  <a:cubicBezTo>
                    <a:pt x="4190" y="3328"/>
                    <a:pt x="4563" y="3384"/>
                    <a:pt x="4936" y="3384"/>
                  </a:cubicBezTo>
                  <a:cubicBezTo>
                    <a:pt x="5643" y="3384"/>
                    <a:pt x="6352" y="3183"/>
                    <a:pt x="6943" y="2789"/>
                  </a:cubicBezTo>
                  <a:cubicBezTo>
                    <a:pt x="6953" y="2779"/>
                    <a:pt x="6968" y="2773"/>
                    <a:pt x="6982" y="2773"/>
                  </a:cubicBezTo>
                  <a:close/>
                  <a:moveTo>
                    <a:pt x="5855" y="5812"/>
                  </a:moveTo>
                  <a:cubicBezTo>
                    <a:pt x="6059" y="5812"/>
                    <a:pt x="6273" y="5952"/>
                    <a:pt x="6316" y="6148"/>
                  </a:cubicBezTo>
                  <a:cubicBezTo>
                    <a:pt x="6392" y="6373"/>
                    <a:pt x="6241" y="6649"/>
                    <a:pt x="6016" y="6699"/>
                  </a:cubicBezTo>
                  <a:cubicBezTo>
                    <a:pt x="5976" y="6712"/>
                    <a:pt x="5934" y="6719"/>
                    <a:pt x="5892" y="6719"/>
                  </a:cubicBezTo>
                  <a:cubicBezTo>
                    <a:pt x="5699" y="6719"/>
                    <a:pt x="5501" y="6584"/>
                    <a:pt x="5439" y="6398"/>
                  </a:cubicBezTo>
                  <a:cubicBezTo>
                    <a:pt x="5389" y="6173"/>
                    <a:pt x="5514" y="5897"/>
                    <a:pt x="5740" y="5822"/>
                  </a:cubicBezTo>
                  <a:lnTo>
                    <a:pt x="5765" y="5822"/>
                  </a:lnTo>
                  <a:cubicBezTo>
                    <a:pt x="5794" y="5815"/>
                    <a:pt x="5825" y="5812"/>
                    <a:pt x="5855" y="5812"/>
                  </a:cubicBezTo>
                  <a:close/>
                  <a:moveTo>
                    <a:pt x="8729" y="5206"/>
                  </a:moveTo>
                  <a:cubicBezTo>
                    <a:pt x="9181" y="5206"/>
                    <a:pt x="9638" y="5417"/>
                    <a:pt x="9825" y="5822"/>
                  </a:cubicBezTo>
                  <a:cubicBezTo>
                    <a:pt x="10001" y="6223"/>
                    <a:pt x="9976" y="6699"/>
                    <a:pt x="9825" y="7100"/>
                  </a:cubicBezTo>
                  <a:cubicBezTo>
                    <a:pt x="9700" y="7426"/>
                    <a:pt x="9524" y="7752"/>
                    <a:pt x="9249" y="7952"/>
                  </a:cubicBezTo>
                  <a:cubicBezTo>
                    <a:pt x="9048" y="8086"/>
                    <a:pt x="8814" y="8164"/>
                    <a:pt x="8584" y="8164"/>
                  </a:cubicBezTo>
                  <a:cubicBezTo>
                    <a:pt x="8469" y="8164"/>
                    <a:pt x="8355" y="8144"/>
                    <a:pt x="8246" y="8103"/>
                  </a:cubicBezTo>
                  <a:cubicBezTo>
                    <a:pt x="7971" y="7977"/>
                    <a:pt x="7795" y="7702"/>
                    <a:pt x="7695" y="7426"/>
                  </a:cubicBezTo>
                  <a:cubicBezTo>
                    <a:pt x="7519" y="7000"/>
                    <a:pt x="7544" y="6524"/>
                    <a:pt x="7645" y="6073"/>
                  </a:cubicBezTo>
                  <a:cubicBezTo>
                    <a:pt x="7695" y="5847"/>
                    <a:pt x="7795" y="5596"/>
                    <a:pt x="7971" y="5446"/>
                  </a:cubicBezTo>
                  <a:cubicBezTo>
                    <a:pt x="8179" y="5285"/>
                    <a:pt x="8453" y="5206"/>
                    <a:pt x="8729" y="5206"/>
                  </a:cubicBezTo>
                  <a:close/>
                  <a:moveTo>
                    <a:pt x="4652" y="8246"/>
                  </a:moveTo>
                  <a:cubicBezTo>
                    <a:pt x="5034" y="8246"/>
                    <a:pt x="5415" y="8529"/>
                    <a:pt x="5389" y="9080"/>
                  </a:cubicBezTo>
                  <a:cubicBezTo>
                    <a:pt x="5366" y="9457"/>
                    <a:pt x="5010" y="9811"/>
                    <a:pt x="4635" y="9811"/>
                  </a:cubicBezTo>
                  <a:cubicBezTo>
                    <a:pt x="4611" y="9811"/>
                    <a:pt x="4586" y="9810"/>
                    <a:pt x="4562" y="9807"/>
                  </a:cubicBezTo>
                  <a:cubicBezTo>
                    <a:pt x="4186" y="9757"/>
                    <a:pt x="3910" y="9381"/>
                    <a:pt x="3910" y="9030"/>
                  </a:cubicBezTo>
                  <a:cubicBezTo>
                    <a:pt x="3923" y="8504"/>
                    <a:pt x="4288" y="8246"/>
                    <a:pt x="4652" y="8246"/>
                  </a:cubicBezTo>
                  <a:close/>
                  <a:moveTo>
                    <a:pt x="5994" y="0"/>
                  </a:moveTo>
                  <a:cubicBezTo>
                    <a:pt x="4945" y="0"/>
                    <a:pt x="3846" y="292"/>
                    <a:pt x="2908" y="784"/>
                  </a:cubicBezTo>
                  <a:cubicBezTo>
                    <a:pt x="2983" y="809"/>
                    <a:pt x="3033" y="859"/>
                    <a:pt x="3108" y="859"/>
                  </a:cubicBezTo>
                  <a:cubicBezTo>
                    <a:pt x="3008" y="1085"/>
                    <a:pt x="2808" y="1286"/>
                    <a:pt x="2557" y="1311"/>
                  </a:cubicBezTo>
                  <a:cubicBezTo>
                    <a:pt x="2507" y="1311"/>
                    <a:pt x="2407" y="1311"/>
                    <a:pt x="2432" y="1260"/>
                  </a:cubicBezTo>
                  <a:lnTo>
                    <a:pt x="2432" y="1260"/>
                  </a:lnTo>
                  <a:cubicBezTo>
                    <a:pt x="2418" y="1265"/>
                    <a:pt x="2405" y="1267"/>
                    <a:pt x="2393" y="1267"/>
                  </a:cubicBezTo>
                  <a:cubicBezTo>
                    <a:pt x="2338" y="1267"/>
                    <a:pt x="2297" y="1226"/>
                    <a:pt x="2256" y="1185"/>
                  </a:cubicBezTo>
                  <a:cubicBezTo>
                    <a:pt x="1930" y="1411"/>
                    <a:pt x="1630" y="1661"/>
                    <a:pt x="1379" y="1962"/>
                  </a:cubicBezTo>
                  <a:cubicBezTo>
                    <a:pt x="752" y="2664"/>
                    <a:pt x="351" y="3566"/>
                    <a:pt x="176" y="4494"/>
                  </a:cubicBezTo>
                  <a:cubicBezTo>
                    <a:pt x="151" y="4544"/>
                    <a:pt x="151" y="4594"/>
                    <a:pt x="126" y="4644"/>
                  </a:cubicBezTo>
                  <a:cubicBezTo>
                    <a:pt x="176" y="4619"/>
                    <a:pt x="201" y="4594"/>
                    <a:pt x="226" y="4569"/>
                  </a:cubicBezTo>
                  <a:cubicBezTo>
                    <a:pt x="239" y="4556"/>
                    <a:pt x="257" y="4550"/>
                    <a:pt x="276" y="4550"/>
                  </a:cubicBezTo>
                  <a:cubicBezTo>
                    <a:pt x="295" y="4550"/>
                    <a:pt x="314" y="4556"/>
                    <a:pt x="326" y="4569"/>
                  </a:cubicBezTo>
                  <a:cubicBezTo>
                    <a:pt x="351" y="4594"/>
                    <a:pt x="351" y="4644"/>
                    <a:pt x="326" y="4669"/>
                  </a:cubicBezTo>
                  <a:cubicBezTo>
                    <a:pt x="251" y="4719"/>
                    <a:pt x="176" y="4794"/>
                    <a:pt x="101" y="4870"/>
                  </a:cubicBezTo>
                  <a:cubicBezTo>
                    <a:pt x="1" y="5596"/>
                    <a:pt x="1" y="6323"/>
                    <a:pt x="126" y="7050"/>
                  </a:cubicBezTo>
                  <a:cubicBezTo>
                    <a:pt x="326" y="6824"/>
                    <a:pt x="627" y="6699"/>
                    <a:pt x="928" y="6699"/>
                  </a:cubicBezTo>
                  <a:cubicBezTo>
                    <a:pt x="1329" y="6699"/>
                    <a:pt x="1705" y="6875"/>
                    <a:pt x="1981" y="7125"/>
                  </a:cubicBezTo>
                  <a:cubicBezTo>
                    <a:pt x="2507" y="7576"/>
                    <a:pt x="2833" y="8253"/>
                    <a:pt x="2757" y="8930"/>
                  </a:cubicBezTo>
                  <a:cubicBezTo>
                    <a:pt x="2682" y="9531"/>
                    <a:pt x="2256" y="10058"/>
                    <a:pt x="1705" y="10258"/>
                  </a:cubicBezTo>
                  <a:cubicBezTo>
                    <a:pt x="1855" y="10408"/>
                    <a:pt x="2006" y="10559"/>
                    <a:pt x="2181" y="10684"/>
                  </a:cubicBezTo>
                  <a:cubicBezTo>
                    <a:pt x="2808" y="11210"/>
                    <a:pt x="3534" y="11586"/>
                    <a:pt x="4336" y="11787"/>
                  </a:cubicBezTo>
                  <a:cubicBezTo>
                    <a:pt x="4336" y="11636"/>
                    <a:pt x="4336" y="11486"/>
                    <a:pt x="4336" y="11336"/>
                  </a:cubicBezTo>
                  <a:cubicBezTo>
                    <a:pt x="4336" y="11311"/>
                    <a:pt x="4361" y="11286"/>
                    <a:pt x="4387" y="11286"/>
                  </a:cubicBezTo>
                  <a:cubicBezTo>
                    <a:pt x="4437" y="11286"/>
                    <a:pt x="4462" y="11311"/>
                    <a:pt x="4462" y="11336"/>
                  </a:cubicBezTo>
                  <a:cubicBezTo>
                    <a:pt x="4462" y="11486"/>
                    <a:pt x="4462" y="11662"/>
                    <a:pt x="4462" y="11812"/>
                  </a:cubicBezTo>
                  <a:cubicBezTo>
                    <a:pt x="4895" y="11910"/>
                    <a:pt x="5336" y="11961"/>
                    <a:pt x="5776" y="11961"/>
                  </a:cubicBezTo>
                  <a:cubicBezTo>
                    <a:pt x="6125" y="11961"/>
                    <a:pt x="6474" y="11929"/>
                    <a:pt x="6818" y="11862"/>
                  </a:cubicBezTo>
                  <a:lnTo>
                    <a:pt x="6818" y="11486"/>
                  </a:lnTo>
                  <a:cubicBezTo>
                    <a:pt x="6818" y="11461"/>
                    <a:pt x="6843" y="11411"/>
                    <a:pt x="6868" y="11411"/>
                  </a:cubicBezTo>
                  <a:cubicBezTo>
                    <a:pt x="6918" y="11411"/>
                    <a:pt x="6943" y="11461"/>
                    <a:pt x="6943" y="11486"/>
                  </a:cubicBezTo>
                  <a:lnTo>
                    <a:pt x="6943" y="11837"/>
                  </a:lnTo>
                  <a:cubicBezTo>
                    <a:pt x="7519" y="11687"/>
                    <a:pt x="8046" y="11461"/>
                    <a:pt x="8547" y="11135"/>
                  </a:cubicBezTo>
                  <a:cubicBezTo>
                    <a:pt x="9575" y="10433"/>
                    <a:pt x="10326" y="9331"/>
                    <a:pt x="10702" y="8128"/>
                  </a:cubicBezTo>
                  <a:cubicBezTo>
                    <a:pt x="11078" y="6925"/>
                    <a:pt x="11078" y="5646"/>
                    <a:pt x="10878" y="4393"/>
                  </a:cubicBezTo>
                  <a:cubicBezTo>
                    <a:pt x="10853" y="4368"/>
                    <a:pt x="10853" y="4318"/>
                    <a:pt x="10853" y="4293"/>
                  </a:cubicBezTo>
                  <a:cubicBezTo>
                    <a:pt x="10778" y="4218"/>
                    <a:pt x="10702" y="4168"/>
                    <a:pt x="10652" y="4093"/>
                  </a:cubicBezTo>
                  <a:cubicBezTo>
                    <a:pt x="10602" y="4068"/>
                    <a:pt x="10602" y="4042"/>
                    <a:pt x="10627" y="4017"/>
                  </a:cubicBezTo>
                  <a:cubicBezTo>
                    <a:pt x="10645" y="4000"/>
                    <a:pt x="10675" y="3982"/>
                    <a:pt x="10700" y="3982"/>
                  </a:cubicBezTo>
                  <a:cubicBezTo>
                    <a:pt x="10711" y="3982"/>
                    <a:pt x="10720" y="3985"/>
                    <a:pt x="10727" y="3992"/>
                  </a:cubicBezTo>
                  <a:cubicBezTo>
                    <a:pt x="10753" y="4017"/>
                    <a:pt x="10778" y="4042"/>
                    <a:pt x="10803" y="4068"/>
                  </a:cubicBezTo>
                  <a:cubicBezTo>
                    <a:pt x="10702" y="3667"/>
                    <a:pt x="10602" y="3291"/>
                    <a:pt x="10427" y="2915"/>
                  </a:cubicBezTo>
                  <a:cubicBezTo>
                    <a:pt x="10001" y="1937"/>
                    <a:pt x="9249" y="1110"/>
                    <a:pt x="8296" y="584"/>
                  </a:cubicBezTo>
                  <a:cubicBezTo>
                    <a:pt x="8296" y="584"/>
                    <a:pt x="8296" y="609"/>
                    <a:pt x="8296" y="609"/>
                  </a:cubicBezTo>
                  <a:cubicBezTo>
                    <a:pt x="8271" y="709"/>
                    <a:pt x="8221" y="809"/>
                    <a:pt x="8121" y="834"/>
                  </a:cubicBezTo>
                  <a:cubicBezTo>
                    <a:pt x="8146" y="885"/>
                    <a:pt x="8046" y="885"/>
                    <a:pt x="7996" y="885"/>
                  </a:cubicBezTo>
                  <a:cubicBezTo>
                    <a:pt x="7979" y="887"/>
                    <a:pt x="7961" y="888"/>
                    <a:pt x="7943" y="888"/>
                  </a:cubicBezTo>
                  <a:cubicBezTo>
                    <a:pt x="7754" y="888"/>
                    <a:pt x="7536" y="767"/>
                    <a:pt x="7444" y="584"/>
                  </a:cubicBezTo>
                  <a:cubicBezTo>
                    <a:pt x="7570" y="534"/>
                    <a:pt x="7645" y="433"/>
                    <a:pt x="7720" y="308"/>
                  </a:cubicBezTo>
                  <a:cubicBezTo>
                    <a:pt x="7188" y="97"/>
                    <a:pt x="6599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7382075" y="4284075"/>
              <a:ext cx="388476" cy="510691"/>
            </a:xfrm>
            <a:custGeom>
              <a:avLst/>
              <a:gdLst/>
              <a:ahLst/>
              <a:cxnLst/>
              <a:rect l="l" t="t" r="r" b="b"/>
              <a:pathLst>
                <a:path w="2708" h="3560" extrusionOk="0">
                  <a:moveTo>
                    <a:pt x="803" y="0"/>
                  </a:moveTo>
                  <a:cubicBezTo>
                    <a:pt x="502" y="0"/>
                    <a:pt x="201" y="125"/>
                    <a:pt x="1" y="351"/>
                  </a:cubicBezTo>
                  <a:cubicBezTo>
                    <a:pt x="226" y="1554"/>
                    <a:pt x="753" y="2682"/>
                    <a:pt x="1580" y="3559"/>
                  </a:cubicBezTo>
                  <a:cubicBezTo>
                    <a:pt x="2131" y="3359"/>
                    <a:pt x="2557" y="2832"/>
                    <a:pt x="2632" y="2231"/>
                  </a:cubicBezTo>
                  <a:cubicBezTo>
                    <a:pt x="2708" y="1554"/>
                    <a:pt x="2382" y="877"/>
                    <a:pt x="1856" y="426"/>
                  </a:cubicBezTo>
                  <a:cubicBezTo>
                    <a:pt x="1580" y="176"/>
                    <a:pt x="1204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8442782" y="4069757"/>
              <a:ext cx="356055" cy="424476"/>
            </a:xfrm>
            <a:custGeom>
              <a:avLst/>
              <a:gdLst/>
              <a:ahLst/>
              <a:cxnLst/>
              <a:rect l="l" t="t" r="r" b="b"/>
              <a:pathLst>
                <a:path w="2482" h="2959" extrusionOk="0">
                  <a:moveTo>
                    <a:pt x="1210" y="1"/>
                  </a:moveTo>
                  <a:cubicBezTo>
                    <a:pt x="934" y="1"/>
                    <a:pt x="660" y="80"/>
                    <a:pt x="452" y="241"/>
                  </a:cubicBezTo>
                  <a:cubicBezTo>
                    <a:pt x="251" y="391"/>
                    <a:pt x="176" y="642"/>
                    <a:pt x="126" y="868"/>
                  </a:cubicBezTo>
                  <a:cubicBezTo>
                    <a:pt x="25" y="1319"/>
                    <a:pt x="0" y="1795"/>
                    <a:pt x="176" y="2221"/>
                  </a:cubicBezTo>
                  <a:cubicBezTo>
                    <a:pt x="276" y="2497"/>
                    <a:pt x="452" y="2772"/>
                    <a:pt x="727" y="2898"/>
                  </a:cubicBezTo>
                  <a:cubicBezTo>
                    <a:pt x="836" y="2939"/>
                    <a:pt x="950" y="2959"/>
                    <a:pt x="1065" y="2959"/>
                  </a:cubicBezTo>
                  <a:cubicBezTo>
                    <a:pt x="1295" y="2959"/>
                    <a:pt x="1529" y="2881"/>
                    <a:pt x="1730" y="2747"/>
                  </a:cubicBezTo>
                  <a:cubicBezTo>
                    <a:pt x="2005" y="2547"/>
                    <a:pt x="2181" y="2221"/>
                    <a:pt x="2306" y="1895"/>
                  </a:cubicBezTo>
                  <a:cubicBezTo>
                    <a:pt x="2457" y="1494"/>
                    <a:pt x="2482" y="1018"/>
                    <a:pt x="2306" y="617"/>
                  </a:cubicBezTo>
                  <a:cubicBezTo>
                    <a:pt x="2119" y="212"/>
                    <a:pt x="1662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7925053" y="4505996"/>
              <a:ext cx="215900" cy="224647"/>
            </a:xfrm>
            <a:custGeom>
              <a:avLst/>
              <a:gdLst/>
              <a:ahLst/>
              <a:cxnLst/>
              <a:rect l="l" t="t" r="r" b="b"/>
              <a:pathLst>
                <a:path w="1505" h="1566" extrusionOk="0">
                  <a:moveTo>
                    <a:pt x="742" y="0"/>
                  </a:moveTo>
                  <a:cubicBezTo>
                    <a:pt x="378" y="0"/>
                    <a:pt x="13" y="258"/>
                    <a:pt x="0" y="784"/>
                  </a:cubicBezTo>
                  <a:cubicBezTo>
                    <a:pt x="0" y="1135"/>
                    <a:pt x="276" y="1511"/>
                    <a:pt x="652" y="1561"/>
                  </a:cubicBezTo>
                  <a:cubicBezTo>
                    <a:pt x="676" y="1564"/>
                    <a:pt x="701" y="1565"/>
                    <a:pt x="725" y="1565"/>
                  </a:cubicBezTo>
                  <a:cubicBezTo>
                    <a:pt x="1100" y="1565"/>
                    <a:pt x="1456" y="1211"/>
                    <a:pt x="1479" y="834"/>
                  </a:cubicBezTo>
                  <a:cubicBezTo>
                    <a:pt x="1505" y="283"/>
                    <a:pt x="1124" y="0"/>
                    <a:pt x="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8137222" y="4156832"/>
              <a:ext cx="143885" cy="130111"/>
            </a:xfrm>
            <a:custGeom>
              <a:avLst/>
              <a:gdLst/>
              <a:ahLst/>
              <a:cxnLst/>
              <a:rect l="l" t="t" r="r" b="b"/>
              <a:pathLst>
                <a:path w="1003" h="907" extrusionOk="0">
                  <a:moveTo>
                    <a:pt x="466" y="0"/>
                  </a:moveTo>
                  <a:cubicBezTo>
                    <a:pt x="436" y="0"/>
                    <a:pt x="405" y="3"/>
                    <a:pt x="376" y="10"/>
                  </a:cubicBezTo>
                  <a:lnTo>
                    <a:pt x="351" y="10"/>
                  </a:lnTo>
                  <a:cubicBezTo>
                    <a:pt x="125" y="85"/>
                    <a:pt x="0" y="361"/>
                    <a:pt x="50" y="586"/>
                  </a:cubicBezTo>
                  <a:cubicBezTo>
                    <a:pt x="112" y="772"/>
                    <a:pt x="310" y="907"/>
                    <a:pt x="503" y="907"/>
                  </a:cubicBezTo>
                  <a:cubicBezTo>
                    <a:pt x="545" y="907"/>
                    <a:pt x="587" y="900"/>
                    <a:pt x="627" y="887"/>
                  </a:cubicBezTo>
                  <a:cubicBezTo>
                    <a:pt x="852" y="837"/>
                    <a:pt x="1003" y="561"/>
                    <a:pt x="927" y="336"/>
                  </a:cubicBezTo>
                  <a:cubicBezTo>
                    <a:pt x="884" y="140"/>
                    <a:pt x="670" y="0"/>
                    <a:pt x="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7942984" y="4941948"/>
              <a:ext cx="61255" cy="201551"/>
            </a:xfrm>
            <a:custGeom>
              <a:avLst/>
              <a:gdLst/>
              <a:ahLst/>
              <a:cxnLst/>
              <a:rect l="l" t="t" r="r" b="b"/>
              <a:pathLst>
                <a:path w="427" h="1405" extrusionOk="0">
                  <a:moveTo>
                    <a:pt x="352" y="1"/>
                  </a:moveTo>
                  <a:cubicBezTo>
                    <a:pt x="326" y="1"/>
                    <a:pt x="301" y="26"/>
                    <a:pt x="301" y="51"/>
                  </a:cubicBezTo>
                  <a:cubicBezTo>
                    <a:pt x="301" y="201"/>
                    <a:pt x="301" y="351"/>
                    <a:pt x="301" y="502"/>
                  </a:cubicBezTo>
                  <a:cubicBezTo>
                    <a:pt x="301" y="752"/>
                    <a:pt x="301" y="1003"/>
                    <a:pt x="301" y="1279"/>
                  </a:cubicBezTo>
                  <a:lnTo>
                    <a:pt x="76" y="1279"/>
                  </a:lnTo>
                  <a:cubicBezTo>
                    <a:pt x="26" y="1279"/>
                    <a:pt x="1" y="1304"/>
                    <a:pt x="1" y="1329"/>
                  </a:cubicBezTo>
                  <a:cubicBezTo>
                    <a:pt x="1" y="1379"/>
                    <a:pt x="26" y="1404"/>
                    <a:pt x="51" y="1404"/>
                  </a:cubicBezTo>
                  <a:lnTo>
                    <a:pt x="151" y="1404"/>
                  </a:lnTo>
                  <a:cubicBezTo>
                    <a:pt x="226" y="1404"/>
                    <a:pt x="301" y="1404"/>
                    <a:pt x="377" y="1379"/>
                  </a:cubicBezTo>
                  <a:cubicBezTo>
                    <a:pt x="402" y="1379"/>
                    <a:pt x="427" y="1354"/>
                    <a:pt x="427" y="1329"/>
                  </a:cubicBezTo>
                  <a:cubicBezTo>
                    <a:pt x="427" y="1053"/>
                    <a:pt x="427" y="803"/>
                    <a:pt x="427" y="527"/>
                  </a:cubicBezTo>
                  <a:cubicBezTo>
                    <a:pt x="427" y="377"/>
                    <a:pt x="427" y="201"/>
                    <a:pt x="427" y="51"/>
                  </a:cubicBezTo>
                  <a:cubicBezTo>
                    <a:pt x="427" y="26"/>
                    <a:pt x="402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8342076" y="4959880"/>
              <a:ext cx="75601" cy="183619"/>
            </a:xfrm>
            <a:custGeom>
              <a:avLst/>
              <a:gdLst/>
              <a:ahLst/>
              <a:cxnLst/>
              <a:rect l="l" t="t" r="r" b="b"/>
              <a:pathLst>
                <a:path w="527" h="1280" extrusionOk="0">
                  <a:moveTo>
                    <a:pt x="51" y="1"/>
                  </a:moveTo>
                  <a:cubicBezTo>
                    <a:pt x="26" y="1"/>
                    <a:pt x="1" y="51"/>
                    <a:pt x="1" y="76"/>
                  </a:cubicBezTo>
                  <a:lnTo>
                    <a:pt x="1" y="452"/>
                  </a:lnTo>
                  <a:lnTo>
                    <a:pt x="1" y="1229"/>
                  </a:lnTo>
                  <a:cubicBezTo>
                    <a:pt x="1" y="1254"/>
                    <a:pt x="26" y="1279"/>
                    <a:pt x="51" y="1279"/>
                  </a:cubicBezTo>
                  <a:lnTo>
                    <a:pt x="452" y="1279"/>
                  </a:lnTo>
                  <a:cubicBezTo>
                    <a:pt x="502" y="1279"/>
                    <a:pt x="527" y="1254"/>
                    <a:pt x="527" y="1229"/>
                  </a:cubicBezTo>
                  <a:cubicBezTo>
                    <a:pt x="527" y="1204"/>
                    <a:pt x="502" y="1154"/>
                    <a:pt x="452" y="1154"/>
                  </a:cubicBezTo>
                  <a:lnTo>
                    <a:pt x="126" y="1154"/>
                  </a:lnTo>
                  <a:lnTo>
                    <a:pt x="126" y="427"/>
                  </a:lnTo>
                  <a:lnTo>
                    <a:pt x="126" y="76"/>
                  </a:lnTo>
                  <a:cubicBezTo>
                    <a:pt x="126" y="51"/>
                    <a:pt x="101" y="1"/>
                    <a:pt x="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8420800" y="3667776"/>
              <a:ext cx="148400" cy="95175"/>
            </a:xfrm>
            <a:custGeom>
              <a:avLst/>
              <a:gdLst/>
              <a:ahLst/>
              <a:cxnLst/>
              <a:rect l="l" t="t" r="r" b="b"/>
              <a:pathLst>
                <a:path w="878" h="563" extrusionOk="0">
                  <a:moveTo>
                    <a:pt x="451" y="1"/>
                  </a:moveTo>
                  <a:cubicBezTo>
                    <a:pt x="361" y="1"/>
                    <a:pt x="274" y="24"/>
                    <a:pt x="201" y="61"/>
                  </a:cubicBezTo>
                  <a:cubicBezTo>
                    <a:pt x="176" y="61"/>
                    <a:pt x="151" y="86"/>
                    <a:pt x="126" y="86"/>
                  </a:cubicBezTo>
                  <a:cubicBezTo>
                    <a:pt x="50" y="136"/>
                    <a:pt x="0" y="211"/>
                    <a:pt x="0" y="286"/>
                  </a:cubicBezTo>
                  <a:cubicBezTo>
                    <a:pt x="25" y="386"/>
                    <a:pt x="100" y="462"/>
                    <a:pt x="176" y="487"/>
                  </a:cubicBezTo>
                  <a:cubicBezTo>
                    <a:pt x="273" y="535"/>
                    <a:pt x="370" y="563"/>
                    <a:pt x="467" y="563"/>
                  </a:cubicBezTo>
                  <a:cubicBezTo>
                    <a:pt x="520" y="563"/>
                    <a:pt x="574" y="555"/>
                    <a:pt x="627" y="537"/>
                  </a:cubicBezTo>
                  <a:cubicBezTo>
                    <a:pt x="702" y="512"/>
                    <a:pt x="777" y="487"/>
                    <a:pt x="827" y="412"/>
                  </a:cubicBezTo>
                  <a:cubicBezTo>
                    <a:pt x="877" y="361"/>
                    <a:pt x="877" y="261"/>
                    <a:pt x="852" y="186"/>
                  </a:cubicBezTo>
                  <a:cubicBezTo>
                    <a:pt x="827" y="111"/>
                    <a:pt x="752" y="86"/>
                    <a:pt x="702" y="61"/>
                  </a:cubicBezTo>
                  <a:cubicBezTo>
                    <a:pt x="677" y="36"/>
                    <a:pt x="627" y="36"/>
                    <a:pt x="627" y="36"/>
                  </a:cubicBezTo>
                  <a:cubicBezTo>
                    <a:pt x="602" y="36"/>
                    <a:pt x="577" y="10"/>
                    <a:pt x="552" y="10"/>
                  </a:cubicBezTo>
                  <a:cubicBezTo>
                    <a:pt x="518" y="4"/>
                    <a:pt x="484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7646402" y="3686775"/>
              <a:ext cx="118776" cy="71650"/>
            </a:xfrm>
            <a:custGeom>
              <a:avLst/>
              <a:gdLst/>
              <a:ahLst/>
              <a:cxnLst/>
              <a:rect l="l" t="t" r="r" b="b"/>
              <a:pathLst>
                <a:path w="653" h="394" extrusionOk="0">
                  <a:moveTo>
                    <a:pt x="402" y="1"/>
                  </a:moveTo>
                  <a:cubicBezTo>
                    <a:pt x="327" y="1"/>
                    <a:pt x="226" y="1"/>
                    <a:pt x="151" y="26"/>
                  </a:cubicBezTo>
                  <a:cubicBezTo>
                    <a:pt x="126" y="51"/>
                    <a:pt x="101" y="51"/>
                    <a:pt x="101" y="76"/>
                  </a:cubicBezTo>
                  <a:cubicBezTo>
                    <a:pt x="51" y="101"/>
                    <a:pt x="1" y="151"/>
                    <a:pt x="1" y="201"/>
                  </a:cubicBezTo>
                  <a:cubicBezTo>
                    <a:pt x="1" y="277"/>
                    <a:pt x="76" y="327"/>
                    <a:pt x="126" y="352"/>
                  </a:cubicBezTo>
                  <a:cubicBezTo>
                    <a:pt x="185" y="381"/>
                    <a:pt x="252" y="393"/>
                    <a:pt x="318" y="393"/>
                  </a:cubicBezTo>
                  <a:cubicBezTo>
                    <a:pt x="364" y="393"/>
                    <a:pt x="410" y="387"/>
                    <a:pt x="452" y="377"/>
                  </a:cubicBezTo>
                  <a:cubicBezTo>
                    <a:pt x="502" y="377"/>
                    <a:pt x="552" y="352"/>
                    <a:pt x="602" y="302"/>
                  </a:cubicBezTo>
                  <a:cubicBezTo>
                    <a:pt x="627" y="251"/>
                    <a:pt x="652" y="176"/>
                    <a:pt x="627" y="126"/>
                  </a:cubicBezTo>
                  <a:cubicBezTo>
                    <a:pt x="602" y="76"/>
                    <a:pt x="552" y="51"/>
                    <a:pt x="502" y="26"/>
                  </a:cubicBezTo>
                  <a:lnTo>
                    <a:pt x="452" y="26"/>
                  </a:lnTo>
                  <a:cubicBezTo>
                    <a:pt x="427" y="1"/>
                    <a:pt x="427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7745303" y="3578719"/>
              <a:ext cx="36007" cy="33281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4" y="1"/>
                  </a:moveTo>
                  <a:cubicBezTo>
                    <a:pt x="117" y="1"/>
                    <a:pt x="109" y="2"/>
                    <a:pt x="100" y="5"/>
                  </a:cubicBezTo>
                  <a:lnTo>
                    <a:pt x="75" y="5"/>
                  </a:lnTo>
                  <a:cubicBezTo>
                    <a:pt x="50" y="55"/>
                    <a:pt x="0" y="130"/>
                    <a:pt x="50" y="205"/>
                  </a:cubicBezTo>
                  <a:cubicBezTo>
                    <a:pt x="68" y="223"/>
                    <a:pt x="95" y="231"/>
                    <a:pt x="124" y="231"/>
                  </a:cubicBezTo>
                  <a:cubicBezTo>
                    <a:pt x="177" y="231"/>
                    <a:pt x="235" y="204"/>
                    <a:pt x="251" y="155"/>
                  </a:cubicBezTo>
                  <a:cubicBezTo>
                    <a:pt x="251" y="88"/>
                    <a:pt x="191" y="1"/>
                    <a:pt x="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8403188" y="3578719"/>
              <a:ext cx="35720" cy="33281"/>
            </a:xfrm>
            <a:custGeom>
              <a:avLst/>
              <a:gdLst/>
              <a:ahLst/>
              <a:cxnLst/>
              <a:rect l="l" t="t" r="r" b="b"/>
              <a:pathLst>
                <a:path w="249" h="232" extrusionOk="0">
                  <a:moveTo>
                    <a:pt x="125" y="1"/>
                  </a:moveTo>
                  <a:cubicBezTo>
                    <a:pt x="117" y="1"/>
                    <a:pt x="109" y="2"/>
                    <a:pt x="101" y="5"/>
                  </a:cubicBezTo>
                  <a:lnTo>
                    <a:pt x="76" y="5"/>
                  </a:lnTo>
                  <a:cubicBezTo>
                    <a:pt x="26" y="55"/>
                    <a:pt x="1" y="130"/>
                    <a:pt x="26" y="205"/>
                  </a:cubicBezTo>
                  <a:cubicBezTo>
                    <a:pt x="44" y="223"/>
                    <a:pt x="71" y="231"/>
                    <a:pt x="100" y="231"/>
                  </a:cubicBezTo>
                  <a:cubicBezTo>
                    <a:pt x="152" y="231"/>
                    <a:pt x="210" y="204"/>
                    <a:pt x="226" y="155"/>
                  </a:cubicBezTo>
                  <a:cubicBezTo>
                    <a:pt x="249" y="88"/>
                    <a:pt x="191" y="1"/>
                    <a:pt x="1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7806415" y="3720737"/>
              <a:ext cx="568225" cy="106872"/>
            </a:xfrm>
            <a:custGeom>
              <a:avLst/>
              <a:gdLst/>
              <a:ahLst/>
              <a:cxnLst/>
              <a:rect l="l" t="t" r="r" b="b"/>
              <a:pathLst>
                <a:path w="3961" h="745" extrusionOk="0">
                  <a:moveTo>
                    <a:pt x="3899" y="1"/>
                  </a:moveTo>
                  <a:cubicBezTo>
                    <a:pt x="3885" y="1"/>
                    <a:pt x="3870" y="7"/>
                    <a:pt x="3860" y="17"/>
                  </a:cubicBezTo>
                  <a:cubicBezTo>
                    <a:pt x="3269" y="411"/>
                    <a:pt x="2560" y="612"/>
                    <a:pt x="1853" y="612"/>
                  </a:cubicBezTo>
                  <a:cubicBezTo>
                    <a:pt x="1480" y="612"/>
                    <a:pt x="1107" y="556"/>
                    <a:pt x="752" y="443"/>
                  </a:cubicBezTo>
                  <a:cubicBezTo>
                    <a:pt x="476" y="368"/>
                    <a:pt x="276" y="243"/>
                    <a:pt x="101" y="118"/>
                  </a:cubicBezTo>
                  <a:cubicBezTo>
                    <a:pt x="88" y="105"/>
                    <a:pt x="75" y="99"/>
                    <a:pt x="63" y="99"/>
                  </a:cubicBezTo>
                  <a:cubicBezTo>
                    <a:pt x="50" y="99"/>
                    <a:pt x="38" y="105"/>
                    <a:pt x="25" y="118"/>
                  </a:cubicBezTo>
                  <a:cubicBezTo>
                    <a:pt x="0" y="143"/>
                    <a:pt x="0" y="193"/>
                    <a:pt x="25" y="218"/>
                  </a:cubicBezTo>
                  <a:cubicBezTo>
                    <a:pt x="201" y="368"/>
                    <a:pt x="426" y="468"/>
                    <a:pt x="727" y="569"/>
                  </a:cubicBezTo>
                  <a:cubicBezTo>
                    <a:pt x="1078" y="694"/>
                    <a:pt x="1454" y="744"/>
                    <a:pt x="1830" y="744"/>
                  </a:cubicBezTo>
                  <a:cubicBezTo>
                    <a:pt x="2582" y="744"/>
                    <a:pt x="3309" y="519"/>
                    <a:pt x="3935" y="118"/>
                  </a:cubicBezTo>
                  <a:cubicBezTo>
                    <a:pt x="3960" y="93"/>
                    <a:pt x="3960" y="67"/>
                    <a:pt x="3935" y="42"/>
                  </a:cubicBezTo>
                  <a:cubicBezTo>
                    <a:pt x="3935" y="13"/>
                    <a:pt x="3918" y="1"/>
                    <a:pt x="38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7646399" y="3259400"/>
              <a:ext cx="163499" cy="251750"/>
            </a:xfrm>
            <a:custGeom>
              <a:avLst/>
              <a:gdLst/>
              <a:ahLst/>
              <a:cxnLst/>
              <a:rect l="l" t="t" r="r" b="b"/>
              <a:pathLst>
                <a:path w="1054" h="1755" extrusionOk="0">
                  <a:moveTo>
                    <a:pt x="477" y="0"/>
                  </a:moveTo>
                  <a:cubicBezTo>
                    <a:pt x="276" y="201"/>
                    <a:pt x="126" y="426"/>
                    <a:pt x="51" y="702"/>
                  </a:cubicBezTo>
                  <a:cubicBezTo>
                    <a:pt x="1" y="978"/>
                    <a:pt x="26" y="1253"/>
                    <a:pt x="151" y="1504"/>
                  </a:cubicBezTo>
                  <a:cubicBezTo>
                    <a:pt x="176" y="1554"/>
                    <a:pt x="201" y="1604"/>
                    <a:pt x="226" y="1629"/>
                  </a:cubicBezTo>
                  <a:cubicBezTo>
                    <a:pt x="267" y="1670"/>
                    <a:pt x="308" y="1711"/>
                    <a:pt x="363" y="1711"/>
                  </a:cubicBezTo>
                  <a:cubicBezTo>
                    <a:pt x="375" y="1711"/>
                    <a:pt x="388" y="1709"/>
                    <a:pt x="402" y="1704"/>
                  </a:cubicBezTo>
                  <a:lnTo>
                    <a:pt x="402" y="1704"/>
                  </a:lnTo>
                  <a:cubicBezTo>
                    <a:pt x="377" y="1755"/>
                    <a:pt x="477" y="1755"/>
                    <a:pt x="527" y="1755"/>
                  </a:cubicBezTo>
                  <a:cubicBezTo>
                    <a:pt x="778" y="1730"/>
                    <a:pt x="978" y="1529"/>
                    <a:pt x="1053" y="1303"/>
                  </a:cubicBezTo>
                  <a:cubicBezTo>
                    <a:pt x="1003" y="1303"/>
                    <a:pt x="928" y="1253"/>
                    <a:pt x="878" y="1228"/>
                  </a:cubicBezTo>
                  <a:cubicBezTo>
                    <a:pt x="727" y="1128"/>
                    <a:pt x="627" y="1003"/>
                    <a:pt x="552" y="827"/>
                  </a:cubicBezTo>
                  <a:cubicBezTo>
                    <a:pt x="452" y="602"/>
                    <a:pt x="427" y="351"/>
                    <a:pt x="477" y="126"/>
                  </a:cubicBezTo>
                  <a:cubicBezTo>
                    <a:pt x="477" y="75"/>
                    <a:pt x="452" y="5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8432022" y="3223387"/>
              <a:ext cx="129540" cy="227085"/>
            </a:xfrm>
            <a:custGeom>
              <a:avLst/>
              <a:gdLst/>
              <a:ahLst/>
              <a:cxnLst/>
              <a:rect l="l" t="t" r="r" b="b"/>
              <a:pathLst>
                <a:path w="903" h="1583" extrusionOk="0">
                  <a:moveTo>
                    <a:pt x="276" y="1"/>
                  </a:moveTo>
                  <a:lnTo>
                    <a:pt x="276" y="1"/>
                  </a:lnTo>
                  <a:cubicBezTo>
                    <a:pt x="301" y="26"/>
                    <a:pt x="301" y="76"/>
                    <a:pt x="326" y="101"/>
                  </a:cubicBezTo>
                  <a:cubicBezTo>
                    <a:pt x="401" y="326"/>
                    <a:pt x="426" y="552"/>
                    <a:pt x="376" y="752"/>
                  </a:cubicBezTo>
                  <a:cubicBezTo>
                    <a:pt x="351" y="853"/>
                    <a:pt x="326" y="928"/>
                    <a:pt x="276" y="1003"/>
                  </a:cubicBezTo>
                  <a:cubicBezTo>
                    <a:pt x="201" y="1128"/>
                    <a:pt x="126" y="1229"/>
                    <a:pt x="0" y="1279"/>
                  </a:cubicBezTo>
                  <a:cubicBezTo>
                    <a:pt x="92" y="1462"/>
                    <a:pt x="310" y="1583"/>
                    <a:pt x="499" y="1583"/>
                  </a:cubicBezTo>
                  <a:cubicBezTo>
                    <a:pt x="517" y="1583"/>
                    <a:pt x="535" y="1582"/>
                    <a:pt x="552" y="1580"/>
                  </a:cubicBezTo>
                  <a:cubicBezTo>
                    <a:pt x="602" y="1580"/>
                    <a:pt x="702" y="1580"/>
                    <a:pt x="677" y="1529"/>
                  </a:cubicBezTo>
                  <a:cubicBezTo>
                    <a:pt x="777" y="1504"/>
                    <a:pt x="827" y="1404"/>
                    <a:pt x="852" y="1304"/>
                  </a:cubicBezTo>
                  <a:cubicBezTo>
                    <a:pt x="852" y="1304"/>
                    <a:pt x="852" y="1279"/>
                    <a:pt x="852" y="1279"/>
                  </a:cubicBezTo>
                  <a:cubicBezTo>
                    <a:pt x="902" y="1028"/>
                    <a:pt x="877" y="778"/>
                    <a:pt x="777" y="552"/>
                  </a:cubicBezTo>
                  <a:cubicBezTo>
                    <a:pt x="677" y="326"/>
                    <a:pt x="501" y="126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 rot="-1308085">
              <a:off x="8873593" y="3828823"/>
              <a:ext cx="35542" cy="14846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 rot="10800000" flipH="1">
              <a:off x="8885053" y="3497019"/>
              <a:ext cx="258936" cy="451158"/>
            </a:xfrm>
            <a:custGeom>
              <a:avLst/>
              <a:gdLst/>
              <a:ahLst/>
              <a:cxnLst/>
              <a:rect l="l" t="t" r="r" b="b"/>
              <a:pathLst>
                <a:path w="1805" h="3145" extrusionOk="0">
                  <a:moveTo>
                    <a:pt x="1554" y="2768"/>
                  </a:moveTo>
                  <a:cubicBezTo>
                    <a:pt x="1579" y="2768"/>
                    <a:pt x="1604" y="2768"/>
                    <a:pt x="1629" y="2793"/>
                  </a:cubicBezTo>
                  <a:cubicBezTo>
                    <a:pt x="1679" y="2843"/>
                    <a:pt x="1679" y="2894"/>
                    <a:pt x="1654" y="2969"/>
                  </a:cubicBezTo>
                  <a:cubicBezTo>
                    <a:pt x="1654" y="2969"/>
                    <a:pt x="1629" y="2994"/>
                    <a:pt x="1629" y="2994"/>
                  </a:cubicBezTo>
                  <a:cubicBezTo>
                    <a:pt x="1604" y="3006"/>
                    <a:pt x="1582" y="3011"/>
                    <a:pt x="1563" y="3011"/>
                  </a:cubicBezTo>
                  <a:cubicBezTo>
                    <a:pt x="1507" y="3011"/>
                    <a:pt x="1479" y="2969"/>
                    <a:pt x="1479" y="2969"/>
                  </a:cubicBezTo>
                  <a:cubicBezTo>
                    <a:pt x="1429" y="2919"/>
                    <a:pt x="1404" y="2843"/>
                    <a:pt x="1479" y="2768"/>
                  </a:cubicBezTo>
                  <a:close/>
                  <a:moveTo>
                    <a:pt x="98" y="1"/>
                  </a:moveTo>
                  <a:cubicBezTo>
                    <a:pt x="73" y="1"/>
                    <a:pt x="43" y="19"/>
                    <a:pt x="25" y="36"/>
                  </a:cubicBezTo>
                  <a:cubicBezTo>
                    <a:pt x="0" y="61"/>
                    <a:pt x="0" y="87"/>
                    <a:pt x="50" y="112"/>
                  </a:cubicBezTo>
                  <a:cubicBezTo>
                    <a:pt x="100" y="187"/>
                    <a:pt x="176" y="237"/>
                    <a:pt x="251" y="312"/>
                  </a:cubicBezTo>
                  <a:cubicBezTo>
                    <a:pt x="927" y="964"/>
                    <a:pt x="1303" y="1691"/>
                    <a:pt x="1454" y="2668"/>
                  </a:cubicBezTo>
                  <a:lnTo>
                    <a:pt x="1404" y="2668"/>
                  </a:lnTo>
                  <a:cubicBezTo>
                    <a:pt x="1278" y="2768"/>
                    <a:pt x="1303" y="2919"/>
                    <a:pt x="1354" y="3044"/>
                  </a:cubicBezTo>
                  <a:cubicBezTo>
                    <a:pt x="1404" y="3094"/>
                    <a:pt x="1479" y="3144"/>
                    <a:pt x="1554" y="3144"/>
                  </a:cubicBezTo>
                  <a:cubicBezTo>
                    <a:pt x="1604" y="3144"/>
                    <a:pt x="1654" y="3144"/>
                    <a:pt x="1679" y="3119"/>
                  </a:cubicBezTo>
                  <a:cubicBezTo>
                    <a:pt x="1729" y="3094"/>
                    <a:pt x="1755" y="3044"/>
                    <a:pt x="1780" y="3019"/>
                  </a:cubicBezTo>
                  <a:cubicBezTo>
                    <a:pt x="1805" y="2894"/>
                    <a:pt x="1805" y="2793"/>
                    <a:pt x="1729" y="2693"/>
                  </a:cubicBezTo>
                  <a:cubicBezTo>
                    <a:pt x="1679" y="2668"/>
                    <a:pt x="1629" y="2643"/>
                    <a:pt x="1579" y="2643"/>
                  </a:cubicBezTo>
                  <a:cubicBezTo>
                    <a:pt x="1429" y="1565"/>
                    <a:pt x="1003" y="788"/>
                    <a:pt x="201" y="87"/>
                  </a:cubicBezTo>
                  <a:cubicBezTo>
                    <a:pt x="176" y="61"/>
                    <a:pt x="151" y="36"/>
                    <a:pt x="125" y="11"/>
                  </a:cubicBezTo>
                  <a:cubicBezTo>
                    <a:pt x="118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 rot="729732">
              <a:off x="7379346" y="3927868"/>
              <a:ext cx="35599" cy="14851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 rot="10800000" flipH="1">
              <a:off x="7205913" y="3518746"/>
              <a:ext cx="208727" cy="488312"/>
            </a:xfrm>
            <a:custGeom>
              <a:avLst/>
              <a:gdLst/>
              <a:ahLst/>
              <a:cxnLst/>
              <a:rect l="l" t="t" r="r" b="b"/>
              <a:pathLst>
                <a:path w="1455" h="3404" extrusionOk="0">
                  <a:moveTo>
                    <a:pt x="276" y="3002"/>
                  </a:moveTo>
                  <a:cubicBezTo>
                    <a:pt x="302" y="3002"/>
                    <a:pt x="302" y="3027"/>
                    <a:pt x="327" y="3027"/>
                  </a:cubicBezTo>
                  <a:cubicBezTo>
                    <a:pt x="352" y="3052"/>
                    <a:pt x="352" y="3077"/>
                    <a:pt x="352" y="3153"/>
                  </a:cubicBezTo>
                  <a:cubicBezTo>
                    <a:pt x="352" y="3203"/>
                    <a:pt x="327" y="3253"/>
                    <a:pt x="302" y="3278"/>
                  </a:cubicBezTo>
                  <a:lnTo>
                    <a:pt x="251" y="3278"/>
                  </a:lnTo>
                  <a:cubicBezTo>
                    <a:pt x="176" y="3253"/>
                    <a:pt x="126" y="3178"/>
                    <a:pt x="126" y="3128"/>
                  </a:cubicBezTo>
                  <a:cubicBezTo>
                    <a:pt x="151" y="3102"/>
                    <a:pt x="151" y="3052"/>
                    <a:pt x="201" y="3027"/>
                  </a:cubicBezTo>
                  <a:cubicBezTo>
                    <a:pt x="226" y="3027"/>
                    <a:pt x="251" y="3002"/>
                    <a:pt x="276" y="3002"/>
                  </a:cubicBezTo>
                  <a:close/>
                  <a:moveTo>
                    <a:pt x="1379" y="1"/>
                  </a:moveTo>
                  <a:cubicBezTo>
                    <a:pt x="1360" y="1"/>
                    <a:pt x="1342" y="7"/>
                    <a:pt x="1329" y="20"/>
                  </a:cubicBezTo>
                  <a:cubicBezTo>
                    <a:pt x="1304" y="45"/>
                    <a:pt x="1279" y="70"/>
                    <a:pt x="1229" y="95"/>
                  </a:cubicBezTo>
                  <a:cubicBezTo>
                    <a:pt x="452" y="797"/>
                    <a:pt x="26" y="1874"/>
                    <a:pt x="151" y="2902"/>
                  </a:cubicBezTo>
                  <a:cubicBezTo>
                    <a:pt x="151" y="2927"/>
                    <a:pt x="126" y="2927"/>
                    <a:pt x="101" y="2927"/>
                  </a:cubicBezTo>
                  <a:cubicBezTo>
                    <a:pt x="51" y="2977"/>
                    <a:pt x="26" y="3052"/>
                    <a:pt x="1" y="3102"/>
                  </a:cubicBezTo>
                  <a:cubicBezTo>
                    <a:pt x="1" y="3228"/>
                    <a:pt x="101" y="3353"/>
                    <a:pt x="226" y="3403"/>
                  </a:cubicBezTo>
                  <a:lnTo>
                    <a:pt x="276" y="3403"/>
                  </a:lnTo>
                  <a:cubicBezTo>
                    <a:pt x="302" y="3403"/>
                    <a:pt x="352" y="3403"/>
                    <a:pt x="377" y="3378"/>
                  </a:cubicBezTo>
                  <a:cubicBezTo>
                    <a:pt x="452" y="3328"/>
                    <a:pt x="477" y="3203"/>
                    <a:pt x="477" y="3153"/>
                  </a:cubicBezTo>
                  <a:cubicBezTo>
                    <a:pt x="477" y="3052"/>
                    <a:pt x="452" y="2977"/>
                    <a:pt x="402" y="2927"/>
                  </a:cubicBezTo>
                  <a:cubicBezTo>
                    <a:pt x="377" y="2902"/>
                    <a:pt x="352" y="2902"/>
                    <a:pt x="302" y="2877"/>
                  </a:cubicBezTo>
                  <a:lnTo>
                    <a:pt x="276" y="2877"/>
                  </a:lnTo>
                  <a:cubicBezTo>
                    <a:pt x="176" y="1950"/>
                    <a:pt x="527" y="972"/>
                    <a:pt x="1204" y="321"/>
                  </a:cubicBezTo>
                  <a:cubicBezTo>
                    <a:pt x="1279" y="245"/>
                    <a:pt x="1354" y="170"/>
                    <a:pt x="1429" y="120"/>
                  </a:cubicBezTo>
                  <a:cubicBezTo>
                    <a:pt x="1454" y="95"/>
                    <a:pt x="1454" y="45"/>
                    <a:pt x="1429" y="20"/>
                  </a:cubicBezTo>
                  <a:cubicBezTo>
                    <a:pt x="1417" y="7"/>
                    <a:pt x="1398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5E8D8DF-0535-56F2-8CFC-51531AEE4D98}"/>
              </a:ext>
            </a:extLst>
          </p:cNvPr>
          <p:cNvSpPr txBox="1"/>
          <p:nvPr/>
        </p:nvSpPr>
        <p:spPr>
          <a:xfrm>
            <a:off x="1364934" y="1988378"/>
            <a:ext cx="6639305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CHÚC CÁC EM HỌC TỐT!</a:t>
            </a:r>
            <a:endParaRPr lang="en-US" sz="3600" b="1" dirty="0">
              <a:solidFill>
                <a:srgbClr val="FF000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30"/>
          <p:cNvGrpSpPr/>
          <p:nvPr/>
        </p:nvGrpSpPr>
        <p:grpSpPr>
          <a:xfrm>
            <a:off x="260659" y="3070328"/>
            <a:ext cx="1544497" cy="1530207"/>
            <a:chOff x="1707525" y="952400"/>
            <a:chExt cx="337750" cy="334625"/>
          </a:xfrm>
        </p:grpSpPr>
        <p:sp>
          <p:nvSpPr>
            <p:cNvPr id="836" name="Google Shape;836;p30"/>
            <p:cNvSpPr/>
            <p:nvPr/>
          </p:nvSpPr>
          <p:spPr>
            <a:xfrm>
              <a:off x="1735100" y="969775"/>
              <a:ext cx="276975" cy="299025"/>
            </a:xfrm>
            <a:custGeom>
              <a:avLst/>
              <a:gdLst/>
              <a:ahLst/>
              <a:cxnLst/>
              <a:rect l="l" t="t" r="r" b="b"/>
              <a:pathLst>
                <a:path w="11079" h="11961" extrusionOk="0">
                  <a:moveTo>
                    <a:pt x="2781" y="1783"/>
                  </a:moveTo>
                  <a:cubicBezTo>
                    <a:pt x="2848" y="1783"/>
                    <a:pt x="2908" y="1870"/>
                    <a:pt x="2908" y="1937"/>
                  </a:cubicBezTo>
                  <a:cubicBezTo>
                    <a:pt x="2892" y="1986"/>
                    <a:pt x="2834" y="2013"/>
                    <a:pt x="2781" y="2013"/>
                  </a:cubicBezTo>
                  <a:cubicBezTo>
                    <a:pt x="2752" y="2013"/>
                    <a:pt x="2725" y="2005"/>
                    <a:pt x="2707" y="1987"/>
                  </a:cubicBezTo>
                  <a:cubicBezTo>
                    <a:pt x="2657" y="1912"/>
                    <a:pt x="2707" y="1837"/>
                    <a:pt x="2732" y="1787"/>
                  </a:cubicBezTo>
                  <a:lnTo>
                    <a:pt x="2757" y="1787"/>
                  </a:lnTo>
                  <a:cubicBezTo>
                    <a:pt x="2766" y="1784"/>
                    <a:pt x="2774" y="1783"/>
                    <a:pt x="2781" y="1783"/>
                  </a:cubicBezTo>
                  <a:close/>
                  <a:moveTo>
                    <a:pt x="7368" y="1783"/>
                  </a:moveTo>
                  <a:cubicBezTo>
                    <a:pt x="7434" y="1783"/>
                    <a:pt x="7492" y="1870"/>
                    <a:pt x="7469" y="1937"/>
                  </a:cubicBezTo>
                  <a:cubicBezTo>
                    <a:pt x="7453" y="1986"/>
                    <a:pt x="7395" y="2013"/>
                    <a:pt x="7349" y="2013"/>
                  </a:cubicBezTo>
                  <a:cubicBezTo>
                    <a:pt x="7324" y="2013"/>
                    <a:pt x="7303" y="2005"/>
                    <a:pt x="7294" y="1987"/>
                  </a:cubicBezTo>
                  <a:cubicBezTo>
                    <a:pt x="7244" y="1912"/>
                    <a:pt x="7269" y="1837"/>
                    <a:pt x="7319" y="1787"/>
                  </a:cubicBezTo>
                  <a:lnTo>
                    <a:pt x="7344" y="1787"/>
                  </a:lnTo>
                  <a:cubicBezTo>
                    <a:pt x="7352" y="1784"/>
                    <a:pt x="7360" y="1783"/>
                    <a:pt x="7368" y="1783"/>
                  </a:cubicBezTo>
                  <a:close/>
                  <a:moveTo>
                    <a:pt x="2457" y="2589"/>
                  </a:moveTo>
                  <a:cubicBezTo>
                    <a:pt x="2482" y="2589"/>
                    <a:pt x="2482" y="2589"/>
                    <a:pt x="2507" y="2614"/>
                  </a:cubicBezTo>
                  <a:lnTo>
                    <a:pt x="2557" y="2614"/>
                  </a:lnTo>
                  <a:cubicBezTo>
                    <a:pt x="2607" y="2639"/>
                    <a:pt x="2657" y="2664"/>
                    <a:pt x="2682" y="2714"/>
                  </a:cubicBezTo>
                  <a:cubicBezTo>
                    <a:pt x="2707" y="2764"/>
                    <a:pt x="2682" y="2839"/>
                    <a:pt x="2657" y="2890"/>
                  </a:cubicBezTo>
                  <a:cubicBezTo>
                    <a:pt x="2607" y="2940"/>
                    <a:pt x="2557" y="2965"/>
                    <a:pt x="2507" y="2965"/>
                  </a:cubicBezTo>
                  <a:cubicBezTo>
                    <a:pt x="2465" y="2975"/>
                    <a:pt x="2419" y="2981"/>
                    <a:pt x="2373" y="2981"/>
                  </a:cubicBezTo>
                  <a:cubicBezTo>
                    <a:pt x="2307" y="2981"/>
                    <a:pt x="2240" y="2969"/>
                    <a:pt x="2181" y="2940"/>
                  </a:cubicBezTo>
                  <a:cubicBezTo>
                    <a:pt x="2131" y="2915"/>
                    <a:pt x="2056" y="2865"/>
                    <a:pt x="2056" y="2789"/>
                  </a:cubicBezTo>
                  <a:cubicBezTo>
                    <a:pt x="2056" y="2739"/>
                    <a:pt x="2106" y="2689"/>
                    <a:pt x="2156" y="2664"/>
                  </a:cubicBezTo>
                  <a:cubicBezTo>
                    <a:pt x="2156" y="2639"/>
                    <a:pt x="2181" y="2639"/>
                    <a:pt x="2206" y="2614"/>
                  </a:cubicBezTo>
                  <a:cubicBezTo>
                    <a:pt x="2281" y="2589"/>
                    <a:pt x="2382" y="2589"/>
                    <a:pt x="2457" y="2589"/>
                  </a:cubicBezTo>
                  <a:close/>
                  <a:moveTo>
                    <a:pt x="7895" y="2454"/>
                  </a:moveTo>
                  <a:cubicBezTo>
                    <a:pt x="7928" y="2454"/>
                    <a:pt x="7962" y="2457"/>
                    <a:pt x="7996" y="2463"/>
                  </a:cubicBezTo>
                  <a:cubicBezTo>
                    <a:pt x="8021" y="2463"/>
                    <a:pt x="8046" y="2489"/>
                    <a:pt x="8071" y="2489"/>
                  </a:cubicBezTo>
                  <a:cubicBezTo>
                    <a:pt x="8071" y="2489"/>
                    <a:pt x="8121" y="2489"/>
                    <a:pt x="8146" y="2514"/>
                  </a:cubicBezTo>
                  <a:cubicBezTo>
                    <a:pt x="8196" y="2539"/>
                    <a:pt x="8271" y="2564"/>
                    <a:pt x="8296" y="2639"/>
                  </a:cubicBezTo>
                  <a:cubicBezTo>
                    <a:pt x="8346" y="2714"/>
                    <a:pt x="8321" y="2814"/>
                    <a:pt x="8271" y="2865"/>
                  </a:cubicBezTo>
                  <a:cubicBezTo>
                    <a:pt x="8221" y="2940"/>
                    <a:pt x="8146" y="2965"/>
                    <a:pt x="8071" y="2990"/>
                  </a:cubicBezTo>
                  <a:cubicBezTo>
                    <a:pt x="8018" y="3008"/>
                    <a:pt x="7964" y="3016"/>
                    <a:pt x="7911" y="3016"/>
                  </a:cubicBezTo>
                  <a:cubicBezTo>
                    <a:pt x="7814" y="3016"/>
                    <a:pt x="7717" y="2988"/>
                    <a:pt x="7620" y="2940"/>
                  </a:cubicBezTo>
                  <a:cubicBezTo>
                    <a:pt x="7544" y="2915"/>
                    <a:pt x="7469" y="2839"/>
                    <a:pt x="7444" y="2739"/>
                  </a:cubicBezTo>
                  <a:cubicBezTo>
                    <a:pt x="7444" y="2664"/>
                    <a:pt x="7494" y="2589"/>
                    <a:pt x="7570" y="2539"/>
                  </a:cubicBezTo>
                  <a:cubicBezTo>
                    <a:pt x="7595" y="2539"/>
                    <a:pt x="7620" y="2514"/>
                    <a:pt x="7645" y="2514"/>
                  </a:cubicBezTo>
                  <a:cubicBezTo>
                    <a:pt x="7718" y="2477"/>
                    <a:pt x="7805" y="2454"/>
                    <a:pt x="7895" y="2454"/>
                  </a:cubicBezTo>
                  <a:close/>
                  <a:moveTo>
                    <a:pt x="6982" y="2773"/>
                  </a:moveTo>
                  <a:cubicBezTo>
                    <a:pt x="7001" y="2773"/>
                    <a:pt x="7018" y="2785"/>
                    <a:pt x="7018" y="2814"/>
                  </a:cubicBezTo>
                  <a:cubicBezTo>
                    <a:pt x="7043" y="2839"/>
                    <a:pt x="7043" y="2865"/>
                    <a:pt x="7018" y="2890"/>
                  </a:cubicBezTo>
                  <a:cubicBezTo>
                    <a:pt x="6392" y="3291"/>
                    <a:pt x="5665" y="3516"/>
                    <a:pt x="4913" y="3516"/>
                  </a:cubicBezTo>
                  <a:cubicBezTo>
                    <a:pt x="4537" y="3516"/>
                    <a:pt x="4161" y="3466"/>
                    <a:pt x="3810" y="3341"/>
                  </a:cubicBezTo>
                  <a:cubicBezTo>
                    <a:pt x="3509" y="3240"/>
                    <a:pt x="3284" y="3140"/>
                    <a:pt x="3108" y="2990"/>
                  </a:cubicBezTo>
                  <a:cubicBezTo>
                    <a:pt x="3083" y="2965"/>
                    <a:pt x="3083" y="2915"/>
                    <a:pt x="3108" y="2890"/>
                  </a:cubicBezTo>
                  <a:cubicBezTo>
                    <a:pt x="3121" y="2877"/>
                    <a:pt x="3133" y="2871"/>
                    <a:pt x="3146" y="2871"/>
                  </a:cubicBezTo>
                  <a:cubicBezTo>
                    <a:pt x="3158" y="2871"/>
                    <a:pt x="3171" y="2877"/>
                    <a:pt x="3184" y="2890"/>
                  </a:cubicBezTo>
                  <a:cubicBezTo>
                    <a:pt x="3359" y="3015"/>
                    <a:pt x="3559" y="3140"/>
                    <a:pt x="3835" y="3215"/>
                  </a:cubicBezTo>
                  <a:cubicBezTo>
                    <a:pt x="4190" y="3328"/>
                    <a:pt x="4563" y="3384"/>
                    <a:pt x="4936" y="3384"/>
                  </a:cubicBezTo>
                  <a:cubicBezTo>
                    <a:pt x="5643" y="3384"/>
                    <a:pt x="6352" y="3183"/>
                    <a:pt x="6943" y="2789"/>
                  </a:cubicBezTo>
                  <a:cubicBezTo>
                    <a:pt x="6953" y="2779"/>
                    <a:pt x="6968" y="2773"/>
                    <a:pt x="6982" y="2773"/>
                  </a:cubicBezTo>
                  <a:close/>
                  <a:moveTo>
                    <a:pt x="5855" y="5812"/>
                  </a:moveTo>
                  <a:cubicBezTo>
                    <a:pt x="6059" y="5812"/>
                    <a:pt x="6273" y="5952"/>
                    <a:pt x="6316" y="6148"/>
                  </a:cubicBezTo>
                  <a:cubicBezTo>
                    <a:pt x="6392" y="6373"/>
                    <a:pt x="6241" y="6649"/>
                    <a:pt x="6016" y="6699"/>
                  </a:cubicBezTo>
                  <a:cubicBezTo>
                    <a:pt x="5976" y="6712"/>
                    <a:pt x="5934" y="6719"/>
                    <a:pt x="5892" y="6719"/>
                  </a:cubicBezTo>
                  <a:cubicBezTo>
                    <a:pt x="5699" y="6719"/>
                    <a:pt x="5501" y="6584"/>
                    <a:pt x="5439" y="6398"/>
                  </a:cubicBezTo>
                  <a:cubicBezTo>
                    <a:pt x="5389" y="6173"/>
                    <a:pt x="5514" y="5897"/>
                    <a:pt x="5740" y="5822"/>
                  </a:cubicBezTo>
                  <a:lnTo>
                    <a:pt x="5765" y="5822"/>
                  </a:lnTo>
                  <a:cubicBezTo>
                    <a:pt x="5794" y="5815"/>
                    <a:pt x="5825" y="5812"/>
                    <a:pt x="5855" y="5812"/>
                  </a:cubicBezTo>
                  <a:close/>
                  <a:moveTo>
                    <a:pt x="8729" y="5206"/>
                  </a:moveTo>
                  <a:cubicBezTo>
                    <a:pt x="9181" y="5206"/>
                    <a:pt x="9638" y="5417"/>
                    <a:pt x="9825" y="5822"/>
                  </a:cubicBezTo>
                  <a:cubicBezTo>
                    <a:pt x="10001" y="6223"/>
                    <a:pt x="9976" y="6699"/>
                    <a:pt x="9825" y="7100"/>
                  </a:cubicBezTo>
                  <a:cubicBezTo>
                    <a:pt x="9700" y="7426"/>
                    <a:pt x="9524" y="7752"/>
                    <a:pt x="9249" y="7952"/>
                  </a:cubicBezTo>
                  <a:cubicBezTo>
                    <a:pt x="9048" y="8086"/>
                    <a:pt x="8814" y="8164"/>
                    <a:pt x="8584" y="8164"/>
                  </a:cubicBezTo>
                  <a:cubicBezTo>
                    <a:pt x="8469" y="8164"/>
                    <a:pt x="8355" y="8144"/>
                    <a:pt x="8246" y="8103"/>
                  </a:cubicBezTo>
                  <a:cubicBezTo>
                    <a:pt x="7971" y="7977"/>
                    <a:pt x="7795" y="7702"/>
                    <a:pt x="7695" y="7426"/>
                  </a:cubicBezTo>
                  <a:cubicBezTo>
                    <a:pt x="7519" y="7000"/>
                    <a:pt x="7544" y="6524"/>
                    <a:pt x="7645" y="6073"/>
                  </a:cubicBezTo>
                  <a:cubicBezTo>
                    <a:pt x="7695" y="5847"/>
                    <a:pt x="7795" y="5596"/>
                    <a:pt x="7971" y="5446"/>
                  </a:cubicBezTo>
                  <a:cubicBezTo>
                    <a:pt x="8179" y="5285"/>
                    <a:pt x="8453" y="5206"/>
                    <a:pt x="8729" y="5206"/>
                  </a:cubicBezTo>
                  <a:close/>
                  <a:moveTo>
                    <a:pt x="4652" y="8246"/>
                  </a:moveTo>
                  <a:cubicBezTo>
                    <a:pt x="5034" y="8246"/>
                    <a:pt x="5415" y="8529"/>
                    <a:pt x="5389" y="9080"/>
                  </a:cubicBezTo>
                  <a:cubicBezTo>
                    <a:pt x="5366" y="9457"/>
                    <a:pt x="5010" y="9811"/>
                    <a:pt x="4635" y="9811"/>
                  </a:cubicBezTo>
                  <a:cubicBezTo>
                    <a:pt x="4611" y="9811"/>
                    <a:pt x="4586" y="9810"/>
                    <a:pt x="4562" y="9807"/>
                  </a:cubicBezTo>
                  <a:cubicBezTo>
                    <a:pt x="4186" y="9757"/>
                    <a:pt x="3910" y="9381"/>
                    <a:pt x="3910" y="9030"/>
                  </a:cubicBezTo>
                  <a:cubicBezTo>
                    <a:pt x="3923" y="8504"/>
                    <a:pt x="4288" y="8246"/>
                    <a:pt x="4652" y="8246"/>
                  </a:cubicBezTo>
                  <a:close/>
                  <a:moveTo>
                    <a:pt x="5994" y="0"/>
                  </a:moveTo>
                  <a:cubicBezTo>
                    <a:pt x="4945" y="0"/>
                    <a:pt x="3846" y="292"/>
                    <a:pt x="2908" y="784"/>
                  </a:cubicBezTo>
                  <a:cubicBezTo>
                    <a:pt x="2983" y="809"/>
                    <a:pt x="3033" y="859"/>
                    <a:pt x="3108" y="859"/>
                  </a:cubicBezTo>
                  <a:cubicBezTo>
                    <a:pt x="3008" y="1085"/>
                    <a:pt x="2808" y="1286"/>
                    <a:pt x="2557" y="1311"/>
                  </a:cubicBezTo>
                  <a:cubicBezTo>
                    <a:pt x="2507" y="1311"/>
                    <a:pt x="2407" y="1311"/>
                    <a:pt x="2432" y="1260"/>
                  </a:cubicBezTo>
                  <a:lnTo>
                    <a:pt x="2432" y="1260"/>
                  </a:lnTo>
                  <a:cubicBezTo>
                    <a:pt x="2418" y="1265"/>
                    <a:pt x="2405" y="1267"/>
                    <a:pt x="2393" y="1267"/>
                  </a:cubicBezTo>
                  <a:cubicBezTo>
                    <a:pt x="2338" y="1267"/>
                    <a:pt x="2297" y="1226"/>
                    <a:pt x="2256" y="1185"/>
                  </a:cubicBezTo>
                  <a:cubicBezTo>
                    <a:pt x="1930" y="1411"/>
                    <a:pt x="1630" y="1661"/>
                    <a:pt x="1379" y="1962"/>
                  </a:cubicBezTo>
                  <a:cubicBezTo>
                    <a:pt x="752" y="2664"/>
                    <a:pt x="351" y="3566"/>
                    <a:pt x="176" y="4494"/>
                  </a:cubicBezTo>
                  <a:cubicBezTo>
                    <a:pt x="151" y="4544"/>
                    <a:pt x="151" y="4594"/>
                    <a:pt x="126" y="4644"/>
                  </a:cubicBezTo>
                  <a:cubicBezTo>
                    <a:pt x="176" y="4619"/>
                    <a:pt x="201" y="4594"/>
                    <a:pt x="226" y="4569"/>
                  </a:cubicBezTo>
                  <a:cubicBezTo>
                    <a:pt x="239" y="4556"/>
                    <a:pt x="257" y="4550"/>
                    <a:pt x="276" y="4550"/>
                  </a:cubicBezTo>
                  <a:cubicBezTo>
                    <a:pt x="295" y="4550"/>
                    <a:pt x="314" y="4556"/>
                    <a:pt x="326" y="4569"/>
                  </a:cubicBezTo>
                  <a:cubicBezTo>
                    <a:pt x="351" y="4594"/>
                    <a:pt x="351" y="4644"/>
                    <a:pt x="326" y="4669"/>
                  </a:cubicBezTo>
                  <a:cubicBezTo>
                    <a:pt x="251" y="4719"/>
                    <a:pt x="176" y="4794"/>
                    <a:pt x="101" y="4870"/>
                  </a:cubicBezTo>
                  <a:cubicBezTo>
                    <a:pt x="1" y="5596"/>
                    <a:pt x="1" y="6323"/>
                    <a:pt x="126" y="7050"/>
                  </a:cubicBezTo>
                  <a:cubicBezTo>
                    <a:pt x="326" y="6824"/>
                    <a:pt x="627" y="6699"/>
                    <a:pt x="928" y="6699"/>
                  </a:cubicBezTo>
                  <a:cubicBezTo>
                    <a:pt x="1329" y="6699"/>
                    <a:pt x="1705" y="6875"/>
                    <a:pt x="1981" y="7125"/>
                  </a:cubicBezTo>
                  <a:cubicBezTo>
                    <a:pt x="2507" y="7576"/>
                    <a:pt x="2833" y="8253"/>
                    <a:pt x="2757" y="8930"/>
                  </a:cubicBezTo>
                  <a:cubicBezTo>
                    <a:pt x="2682" y="9531"/>
                    <a:pt x="2256" y="10058"/>
                    <a:pt x="1705" y="10258"/>
                  </a:cubicBezTo>
                  <a:cubicBezTo>
                    <a:pt x="1855" y="10408"/>
                    <a:pt x="2006" y="10559"/>
                    <a:pt x="2181" y="10684"/>
                  </a:cubicBezTo>
                  <a:cubicBezTo>
                    <a:pt x="2808" y="11210"/>
                    <a:pt x="3534" y="11586"/>
                    <a:pt x="4336" y="11787"/>
                  </a:cubicBezTo>
                  <a:cubicBezTo>
                    <a:pt x="4336" y="11636"/>
                    <a:pt x="4336" y="11486"/>
                    <a:pt x="4336" y="11336"/>
                  </a:cubicBezTo>
                  <a:cubicBezTo>
                    <a:pt x="4336" y="11311"/>
                    <a:pt x="4361" y="11286"/>
                    <a:pt x="4387" y="11286"/>
                  </a:cubicBezTo>
                  <a:cubicBezTo>
                    <a:pt x="4437" y="11286"/>
                    <a:pt x="4462" y="11311"/>
                    <a:pt x="4462" y="11336"/>
                  </a:cubicBezTo>
                  <a:cubicBezTo>
                    <a:pt x="4462" y="11486"/>
                    <a:pt x="4462" y="11662"/>
                    <a:pt x="4462" y="11812"/>
                  </a:cubicBezTo>
                  <a:cubicBezTo>
                    <a:pt x="4895" y="11910"/>
                    <a:pt x="5336" y="11961"/>
                    <a:pt x="5776" y="11961"/>
                  </a:cubicBezTo>
                  <a:cubicBezTo>
                    <a:pt x="6125" y="11961"/>
                    <a:pt x="6474" y="11929"/>
                    <a:pt x="6818" y="11862"/>
                  </a:cubicBezTo>
                  <a:lnTo>
                    <a:pt x="6818" y="11486"/>
                  </a:lnTo>
                  <a:cubicBezTo>
                    <a:pt x="6818" y="11461"/>
                    <a:pt x="6843" y="11411"/>
                    <a:pt x="6868" y="11411"/>
                  </a:cubicBezTo>
                  <a:cubicBezTo>
                    <a:pt x="6918" y="11411"/>
                    <a:pt x="6943" y="11461"/>
                    <a:pt x="6943" y="11486"/>
                  </a:cubicBezTo>
                  <a:lnTo>
                    <a:pt x="6943" y="11837"/>
                  </a:lnTo>
                  <a:cubicBezTo>
                    <a:pt x="7519" y="11687"/>
                    <a:pt x="8046" y="11461"/>
                    <a:pt x="8547" y="11135"/>
                  </a:cubicBezTo>
                  <a:cubicBezTo>
                    <a:pt x="9575" y="10433"/>
                    <a:pt x="10326" y="9331"/>
                    <a:pt x="10702" y="8128"/>
                  </a:cubicBezTo>
                  <a:cubicBezTo>
                    <a:pt x="11078" y="6925"/>
                    <a:pt x="11078" y="5646"/>
                    <a:pt x="10878" y="4393"/>
                  </a:cubicBezTo>
                  <a:cubicBezTo>
                    <a:pt x="10853" y="4368"/>
                    <a:pt x="10853" y="4318"/>
                    <a:pt x="10853" y="4293"/>
                  </a:cubicBezTo>
                  <a:cubicBezTo>
                    <a:pt x="10778" y="4218"/>
                    <a:pt x="10702" y="4168"/>
                    <a:pt x="10652" y="4093"/>
                  </a:cubicBezTo>
                  <a:cubicBezTo>
                    <a:pt x="10602" y="4068"/>
                    <a:pt x="10602" y="4042"/>
                    <a:pt x="10627" y="4017"/>
                  </a:cubicBezTo>
                  <a:cubicBezTo>
                    <a:pt x="10645" y="4000"/>
                    <a:pt x="10675" y="3982"/>
                    <a:pt x="10700" y="3982"/>
                  </a:cubicBezTo>
                  <a:cubicBezTo>
                    <a:pt x="10711" y="3982"/>
                    <a:pt x="10720" y="3985"/>
                    <a:pt x="10727" y="3992"/>
                  </a:cubicBezTo>
                  <a:cubicBezTo>
                    <a:pt x="10753" y="4017"/>
                    <a:pt x="10778" y="4042"/>
                    <a:pt x="10803" y="4068"/>
                  </a:cubicBezTo>
                  <a:cubicBezTo>
                    <a:pt x="10702" y="3667"/>
                    <a:pt x="10602" y="3291"/>
                    <a:pt x="10427" y="2915"/>
                  </a:cubicBezTo>
                  <a:cubicBezTo>
                    <a:pt x="10001" y="1937"/>
                    <a:pt x="9249" y="1110"/>
                    <a:pt x="8296" y="584"/>
                  </a:cubicBezTo>
                  <a:cubicBezTo>
                    <a:pt x="8296" y="584"/>
                    <a:pt x="8296" y="609"/>
                    <a:pt x="8296" y="609"/>
                  </a:cubicBezTo>
                  <a:cubicBezTo>
                    <a:pt x="8271" y="709"/>
                    <a:pt x="8221" y="809"/>
                    <a:pt x="8121" y="834"/>
                  </a:cubicBezTo>
                  <a:cubicBezTo>
                    <a:pt x="8146" y="885"/>
                    <a:pt x="8046" y="885"/>
                    <a:pt x="7996" y="885"/>
                  </a:cubicBezTo>
                  <a:cubicBezTo>
                    <a:pt x="7979" y="887"/>
                    <a:pt x="7961" y="888"/>
                    <a:pt x="7943" y="888"/>
                  </a:cubicBezTo>
                  <a:cubicBezTo>
                    <a:pt x="7754" y="888"/>
                    <a:pt x="7536" y="767"/>
                    <a:pt x="7444" y="584"/>
                  </a:cubicBezTo>
                  <a:cubicBezTo>
                    <a:pt x="7570" y="534"/>
                    <a:pt x="7645" y="433"/>
                    <a:pt x="7720" y="308"/>
                  </a:cubicBezTo>
                  <a:cubicBezTo>
                    <a:pt x="7188" y="97"/>
                    <a:pt x="6599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738225" y="1137250"/>
              <a:ext cx="67700" cy="89000"/>
            </a:xfrm>
            <a:custGeom>
              <a:avLst/>
              <a:gdLst/>
              <a:ahLst/>
              <a:cxnLst/>
              <a:rect l="l" t="t" r="r" b="b"/>
              <a:pathLst>
                <a:path w="2708" h="3560" extrusionOk="0">
                  <a:moveTo>
                    <a:pt x="803" y="0"/>
                  </a:moveTo>
                  <a:cubicBezTo>
                    <a:pt x="502" y="0"/>
                    <a:pt x="201" y="125"/>
                    <a:pt x="1" y="351"/>
                  </a:cubicBezTo>
                  <a:cubicBezTo>
                    <a:pt x="226" y="1554"/>
                    <a:pt x="753" y="2682"/>
                    <a:pt x="1580" y="3559"/>
                  </a:cubicBezTo>
                  <a:cubicBezTo>
                    <a:pt x="2131" y="3359"/>
                    <a:pt x="2557" y="2832"/>
                    <a:pt x="2632" y="2231"/>
                  </a:cubicBezTo>
                  <a:cubicBezTo>
                    <a:pt x="2708" y="1554"/>
                    <a:pt x="2382" y="877"/>
                    <a:pt x="1856" y="426"/>
                  </a:cubicBezTo>
                  <a:cubicBezTo>
                    <a:pt x="1580" y="176"/>
                    <a:pt x="1204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923075" y="1099900"/>
              <a:ext cx="62050" cy="73975"/>
            </a:xfrm>
            <a:custGeom>
              <a:avLst/>
              <a:gdLst/>
              <a:ahLst/>
              <a:cxnLst/>
              <a:rect l="l" t="t" r="r" b="b"/>
              <a:pathLst>
                <a:path w="2482" h="2959" extrusionOk="0">
                  <a:moveTo>
                    <a:pt x="1210" y="1"/>
                  </a:moveTo>
                  <a:cubicBezTo>
                    <a:pt x="934" y="1"/>
                    <a:pt x="660" y="80"/>
                    <a:pt x="452" y="241"/>
                  </a:cubicBezTo>
                  <a:cubicBezTo>
                    <a:pt x="251" y="391"/>
                    <a:pt x="176" y="642"/>
                    <a:pt x="126" y="868"/>
                  </a:cubicBezTo>
                  <a:cubicBezTo>
                    <a:pt x="25" y="1319"/>
                    <a:pt x="0" y="1795"/>
                    <a:pt x="176" y="2221"/>
                  </a:cubicBezTo>
                  <a:cubicBezTo>
                    <a:pt x="276" y="2497"/>
                    <a:pt x="452" y="2772"/>
                    <a:pt x="727" y="2898"/>
                  </a:cubicBezTo>
                  <a:cubicBezTo>
                    <a:pt x="836" y="2939"/>
                    <a:pt x="950" y="2959"/>
                    <a:pt x="1065" y="2959"/>
                  </a:cubicBezTo>
                  <a:cubicBezTo>
                    <a:pt x="1295" y="2959"/>
                    <a:pt x="1529" y="2881"/>
                    <a:pt x="1730" y="2747"/>
                  </a:cubicBezTo>
                  <a:cubicBezTo>
                    <a:pt x="2005" y="2547"/>
                    <a:pt x="2181" y="2221"/>
                    <a:pt x="2306" y="1895"/>
                  </a:cubicBezTo>
                  <a:cubicBezTo>
                    <a:pt x="2457" y="1494"/>
                    <a:pt x="2482" y="1018"/>
                    <a:pt x="2306" y="617"/>
                  </a:cubicBezTo>
                  <a:cubicBezTo>
                    <a:pt x="2119" y="212"/>
                    <a:pt x="1662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832850" y="1175925"/>
              <a:ext cx="37625" cy="39150"/>
            </a:xfrm>
            <a:custGeom>
              <a:avLst/>
              <a:gdLst/>
              <a:ahLst/>
              <a:cxnLst/>
              <a:rect l="l" t="t" r="r" b="b"/>
              <a:pathLst>
                <a:path w="1505" h="1566" extrusionOk="0">
                  <a:moveTo>
                    <a:pt x="742" y="0"/>
                  </a:moveTo>
                  <a:cubicBezTo>
                    <a:pt x="378" y="0"/>
                    <a:pt x="13" y="258"/>
                    <a:pt x="0" y="784"/>
                  </a:cubicBezTo>
                  <a:cubicBezTo>
                    <a:pt x="0" y="1135"/>
                    <a:pt x="276" y="1511"/>
                    <a:pt x="652" y="1561"/>
                  </a:cubicBezTo>
                  <a:cubicBezTo>
                    <a:pt x="676" y="1564"/>
                    <a:pt x="701" y="1565"/>
                    <a:pt x="725" y="1565"/>
                  </a:cubicBezTo>
                  <a:cubicBezTo>
                    <a:pt x="1100" y="1565"/>
                    <a:pt x="1456" y="1211"/>
                    <a:pt x="1479" y="834"/>
                  </a:cubicBezTo>
                  <a:cubicBezTo>
                    <a:pt x="1505" y="283"/>
                    <a:pt x="1124" y="0"/>
                    <a:pt x="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869825" y="1115075"/>
              <a:ext cx="25075" cy="22675"/>
            </a:xfrm>
            <a:custGeom>
              <a:avLst/>
              <a:gdLst/>
              <a:ahLst/>
              <a:cxnLst/>
              <a:rect l="l" t="t" r="r" b="b"/>
              <a:pathLst>
                <a:path w="1003" h="907" extrusionOk="0">
                  <a:moveTo>
                    <a:pt x="466" y="0"/>
                  </a:moveTo>
                  <a:cubicBezTo>
                    <a:pt x="436" y="0"/>
                    <a:pt x="405" y="3"/>
                    <a:pt x="376" y="10"/>
                  </a:cubicBezTo>
                  <a:lnTo>
                    <a:pt x="351" y="10"/>
                  </a:lnTo>
                  <a:cubicBezTo>
                    <a:pt x="125" y="85"/>
                    <a:pt x="0" y="361"/>
                    <a:pt x="50" y="586"/>
                  </a:cubicBezTo>
                  <a:cubicBezTo>
                    <a:pt x="112" y="772"/>
                    <a:pt x="310" y="907"/>
                    <a:pt x="503" y="907"/>
                  </a:cubicBezTo>
                  <a:cubicBezTo>
                    <a:pt x="545" y="907"/>
                    <a:pt x="587" y="900"/>
                    <a:pt x="627" y="887"/>
                  </a:cubicBezTo>
                  <a:cubicBezTo>
                    <a:pt x="852" y="837"/>
                    <a:pt x="1003" y="561"/>
                    <a:pt x="927" y="336"/>
                  </a:cubicBezTo>
                  <a:cubicBezTo>
                    <a:pt x="884" y="140"/>
                    <a:pt x="670" y="0"/>
                    <a:pt x="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1835975" y="1251900"/>
              <a:ext cx="10675" cy="35125"/>
            </a:xfrm>
            <a:custGeom>
              <a:avLst/>
              <a:gdLst/>
              <a:ahLst/>
              <a:cxnLst/>
              <a:rect l="l" t="t" r="r" b="b"/>
              <a:pathLst>
                <a:path w="427" h="1405" extrusionOk="0">
                  <a:moveTo>
                    <a:pt x="352" y="1"/>
                  </a:moveTo>
                  <a:cubicBezTo>
                    <a:pt x="326" y="1"/>
                    <a:pt x="301" y="26"/>
                    <a:pt x="301" y="51"/>
                  </a:cubicBezTo>
                  <a:cubicBezTo>
                    <a:pt x="301" y="201"/>
                    <a:pt x="301" y="351"/>
                    <a:pt x="301" y="502"/>
                  </a:cubicBezTo>
                  <a:cubicBezTo>
                    <a:pt x="301" y="752"/>
                    <a:pt x="301" y="1003"/>
                    <a:pt x="301" y="1279"/>
                  </a:cubicBezTo>
                  <a:lnTo>
                    <a:pt x="76" y="1279"/>
                  </a:lnTo>
                  <a:cubicBezTo>
                    <a:pt x="26" y="1279"/>
                    <a:pt x="1" y="1304"/>
                    <a:pt x="1" y="1329"/>
                  </a:cubicBezTo>
                  <a:cubicBezTo>
                    <a:pt x="1" y="1379"/>
                    <a:pt x="26" y="1404"/>
                    <a:pt x="51" y="1404"/>
                  </a:cubicBezTo>
                  <a:lnTo>
                    <a:pt x="151" y="1404"/>
                  </a:lnTo>
                  <a:cubicBezTo>
                    <a:pt x="226" y="1404"/>
                    <a:pt x="301" y="1404"/>
                    <a:pt x="377" y="1379"/>
                  </a:cubicBezTo>
                  <a:cubicBezTo>
                    <a:pt x="402" y="1379"/>
                    <a:pt x="427" y="1354"/>
                    <a:pt x="427" y="1329"/>
                  </a:cubicBezTo>
                  <a:cubicBezTo>
                    <a:pt x="427" y="1053"/>
                    <a:pt x="427" y="803"/>
                    <a:pt x="427" y="527"/>
                  </a:cubicBezTo>
                  <a:cubicBezTo>
                    <a:pt x="427" y="377"/>
                    <a:pt x="427" y="201"/>
                    <a:pt x="427" y="51"/>
                  </a:cubicBezTo>
                  <a:cubicBezTo>
                    <a:pt x="427" y="26"/>
                    <a:pt x="402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1905525" y="1255025"/>
              <a:ext cx="13175" cy="32000"/>
            </a:xfrm>
            <a:custGeom>
              <a:avLst/>
              <a:gdLst/>
              <a:ahLst/>
              <a:cxnLst/>
              <a:rect l="l" t="t" r="r" b="b"/>
              <a:pathLst>
                <a:path w="527" h="1280" extrusionOk="0">
                  <a:moveTo>
                    <a:pt x="51" y="1"/>
                  </a:moveTo>
                  <a:cubicBezTo>
                    <a:pt x="26" y="1"/>
                    <a:pt x="1" y="51"/>
                    <a:pt x="1" y="76"/>
                  </a:cubicBezTo>
                  <a:lnTo>
                    <a:pt x="1" y="452"/>
                  </a:lnTo>
                  <a:lnTo>
                    <a:pt x="1" y="1229"/>
                  </a:lnTo>
                  <a:cubicBezTo>
                    <a:pt x="1" y="1254"/>
                    <a:pt x="26" y="1279"/>
                    <a:pt x="51" y="1279"/>
                  </a:cubicBezTo>
                  <a:lnTo>
                    <a:pt x="452" y="1279"/>
                  </a:lnTo>
                  <a:cubicBezTo>
                    <a:pt x="502" y="1279"/>
                    <a:pt x="527" y="1254"/>
                    <a:pt x="527" y="1229"/>
                  </a:cubicBezTo>
                  <a:cubicBezTo>
                    <a:pt x="527" y="1204"/>
                    <a:pt x="502" y="1154"/>
                    <a:pt x="452" y="1154"/>
                  </a:cubicBezTo>
                  <a:lnTo>
                    <a:pt x="126" y="1154"/>
                  </a:lnTo>
                  <a:lnTo>
                    <a:pt x="126" y="427"/>
                  </a:lnTo>
                  <a:lnTo>
                    <a:pt x="126" y="76"/>
                  </a:lnTo>
                  <a:cubicBezTo>
                    <a:pt x="126" y="51"/>
                    <a:pt x="101" y="1"/>
                    <a:pt x="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921200" y="1031100"/>
              <a:ext cx="21950" cy="14075"/>
            </a:xfrm>
            <a:custGeom>
              <a:avLst/>
              <a:gdLst/>
              <a:ahLst/>
              <a:cxnLst/>
              <a:rect l="l" t="t" r="r" b="b"/>
              <a:pathLst>
                <a:path w="878" h="563" extrusionOk="0">
                  <a:moveTo>
                    <a:pt x="451" y="1"/>
                  </a:moveTo>
                  <a:cubicBezTo>
                    <a:pt x="361" y="1"/>
                    <a:pt x="274" y="24"/>
                    <a:pt x="201" y="61"/>
                  </a:cubicBezTo>
                  <a:cubicBezTo>
                    <a:pt x="176" y="61"/>
                    <a:pt x="151" y="86"/>
                    <a:pt x="126" y="86"/>
                  </a:cubicBezTo>
                  <a:cubicBezTo>
                    <a:pt x="50" y="136"/>
                    <a:pt x="0" y="211"/>
                    <a:pt x="0" y="286"/>
                  </a:cubicBezTo>
                  <a:cubicBezTo>
                    <a:pt x="25" y="386"/>
                    <a:pt x="100" y="462"/>
                    <a:pt x="176" y="487"/>
                  </a:cubicBezTo>
                  <a:cubicBezTo>
                    <a:pt x="273" y="535"/>
                    <a:pt x="370" y="563"/>
                    <a:pt x="467" y="563"/>
                  </a:cubicBezTo>
                  <a:cubicBezTo>
                    <a:pt x="520" y="563"/>
                    <a:pt x="574" y="555"/>
                    <a:pt x="627" y="537"/>
                  </a:cubicBezTo>
                  <a:cubicBezTo>
                    <a:pt x="702" y="512"/>
                    <a:pt x="777" y="487"/>
                    <a:pt x="827" y="412"/>
                  </a:cubicBezTo>
                  <a:cubicBezTo>
                    <a:pt x="877" y="361"/>
                    <a:pt x="877" y="261"/>
                    <a:pt x="852" y="186"/>
                  </a:cubicBezTo>
                  <a:cubicBezTo>
                    <a:pt x="827" y="111"/>
                    <a:pt x="752" y="86"/>
                    <a:pt x="702" y="61"/>
                  </a:cubicBezTo>
                  <a:cubicBezTo>
                    <a:pt x="677" y="36"/>
                    <a:pt x="627" y="36"/>
                    <a:pt x="627" y="36"/>
                  </a:cubicBezTo>
                  <a:cubicBezTo>
                    <a:pt x="602" y="36"/>
                    <a:pt x="577" y="10"/>
                    <a:pt x="552" y="10"/>
                  </a:cubicBezTo>
                  <a:cubicBezTo>
                    <a:pt x="518" y="4"/>
                    <a:pt x="484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1786475" y="1034475"/>
              <a:ext cx="16325" cy="9850"/>
            </a:xfrm>
            <a:custGeom>
              <a:avLst/>
              <a:gdLst/>
              <a:ahLst/>
              <a:cxnLst/>
              <a:rect l="l" t="t" r="r" b="b"/>
              <a:pathLst>
                <a:path w="653" h="394" extrusionOk="0">
                  <a:moveTo>
                    <a:pt x="402" y="1"/>
                  </a:moveTo>
                  <a:cubicBezTo>
                    <a:pt x="327" y="1"/>
                    <a:pt x="226" y="1"/>
                    <a:pt x="151" y="26"/>
                  </a:cubicBezTo>
                  <a:cubicBezTo>
                    <a:pt x="126" y="51"/>
                    <a:pt x="101" y="51"/>
                    <a:pt x="101" y="76"/>
                  </a:cubicBezTo>
                  <a:cubicBezTo>
                    <a:pt x="51" y="101"/>
                    <a:pt x="1" y="151"/>
                    <a:pt x="1" y="201"/>
                  </a:cubicBezTo>
                  <a:cubicBezTo>
                    <a:pt x="1" y="277"/>
                    <a:pt x="76" y="327"/>
                    <a:pt x="126" y="352"/>
                  </a:cubicBezTo>
                  <a:cubicBezTo>
                    <a:pt x="185" y="381"/>
                    <a:pt x="252" y="393"/>
                    <a:pt x="318" y="393"/>
                  </a:cubicBezTo>
                  <a:cubicBezTo>
                    <a:pt x="364" y="393"/>
                    <a:pt x="410" y="387"/>
                    <a:pt x="452" y="377"/>
                  </a:cubicBezTo>
                  <a:cubicBezTo>
                    <a:pt x="502" y="377"/>
                    <a:pt x="552" y="352"/>
                    <a:pt x="602" y="302"/>
                  </a:cubicBezTo>
                  <a:cubicBezTo>
                    <a:pt x="627" y="251"/>
                    <a:pt x="652" y="176"/>
                    <a:pt x="627" y="126"/>
                  </a:cubicBezTo>
                  <a:cubicBezTo>
                    <a:pt x="602" y="76"/>
                    <a:pt x="552" y="51"/>
                    <a:pt x="502" y="26"/>
                  </a:cubicBezTo>
                  <a:lnTo>
                    <a:pt x="452" y="26"/>
                  </a:lnTo>
                  <a:cubicBezTo>
                    <a:pt x="427" y="1"/>
                    <a:pt x="427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1801525" y="101432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4" y="1"/>
                  </a:moveTo>
                  <a:cubicBezTo>
                    <a:pt x="117" y="1"/>
                    <a:pt x="109" y="2"/>
                    <a:pt x="100" y="5"/>
                  </a:cubicBezTo>
                  <a:lnTo>
                    <a:pt x="75" y="5"/>
                  </a:lnTo>
                  <a:cubicBezTo>
                    <a:pt x="50" y="55"/>
                    <a:pt x="0" y="130"/>
                    <a:pt x="50" y="205"/>
                  </a:cubicBezTo>
                  <a:cubicBezTo>
                    <a:pt x="68" y="223"/>
                    <a:pt x="95" y="231"/>
                    <a:pt x="124" y="231"/>
                  </a:cubicBezTo>
                  <a:cubicBezTo>
                    <a:pt x="177" y="231"/>
                    <a:pt x="235" y="204"/>
                    <a:pt x="251" y="155"/>
                  </a:cubicBezTo>
                  <a:cubicBezTo>
                    <a:pt x="251" y="88"/>
                    <a:pt x="191" y="1"/>
                    <a:pt x="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1916175" y="1014325"/>
              <a:ext cx="6225" cy="5800"/>
            </a:xfrm>
            <a:custGeom>
              <a:avLst/>
              <a:gdLst/>
              <a:ahLst/>
              <a:cxnLst/>
              <a:rect l="l" t="t" r="r" b="b"/>
              <a:pathLst>
                <a:path w="249" h="232" extrusionOk="0">
                  <a:moveTo>
                    <a:pt x="125" y="1"/>
                  </a:moveTo>
                  <a:cubicBezTo>
                    <a:pt x="117" y="1"/>
                    <a:pt x="109" y="2"/>
                    <a:pt x="101" y="5"/>
                  </a:cubicBezTo>
                  <a:lnTo>
                    <a:pt x="76" y="5"/>
                  </a:lnTo>
                  <a:cubicBezTo>
                    <a:pt x="26" y="55"/>
                    <a:pt x="1" y="130"/>
                    <a:pt x="26" y="205"/>
                  </a:cubicBezTo>
                  <a:cubicBezTo>
                    <a:pt x="44" y="223"/>
                    <a:pt x="71" y="231"/>
                    <a:pt x="100" y="231"/>
                  </a:cubicBezTo>
                  <a:cubicBezTo>
                    <a:pt x="152" y="231"/>
                    <a:pt x="210" y="204"/>
                    <a:pt x="226" y="155"/>
                  </a:cubicBezTo>
                  <a:cubicBezTo>
                    <a:pt x="249" y="88"/>
                    <a:pt x="191" y="1"/>
                    <a:pt x="1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1812175" y="1039075"/>
              <a:ext cx="99025" cy="18625"/>
            </a:xfrm>
            <a:custGeom>
              <a:avLst/>
              <a:gdLst/>
              <a:ahLst/>
              <a:cxnLst/>
              <a:rect l="l" t="t" r="r" b="b"/>
              <a:pathLst>
                <a:path w="3961" h="745" extrusionOk="0">
                  <a:moveTo>
                    <a:pt x="3899" y="1"/>
                  </a:moveTo>
                  <a:cubicBezTo>
                    <a:pt x="3885" y="1"/>
                    <a:pt x="3870" y="7"/>
                    <a:pt x="3860" y="17"/>
                  </a:cubicBezTo>
                  <a:cubicBezTo>
                    <a:pt x="3269" y="411"/>
                    <a:pt x="2560" y="612"/>
                    <a:pt x="1853" y="612"/>
                  </a:cubicBezTo>
                  <a:cubicBezTo>
                    <a:pt x="1480" y="612"/>
                    <a:pt x="1107" y="556"/>
                    <a:pt x="752" y="443"/>
                  </a:cubicBezTo>
                  <a:cubicBezTo>
                    <a:pt x="476" y="368"/>
                    <a:pt x="276" y="243"/>
                    <a:pt x="101" y="118"/>
                  </a:cubicBezTo>
                  <a:cubicBezTo>
                    <a:pt x="88" y="105"/>
                    <a:pt x="75" y="99"/>
                    <a:pt x="63" y="99"/>
                  </a:cubicBezTo>
                  <a:cubicBezTo>
                    <a:pt x="50" y="99"/>
                    <a:pt x="38" y="105"/>
                    <a:pt x="25" y="118"/>
                  </a:cubicBezTo>
                  <a:cubicBezTo>
                    <a:pt x="0" y="143"/>
                    <a:pt x="0" y="193"/>
                    <a:pt x="25" y="218"/>
                  </a:cubicBezTo>
                  <a:cubicBezTo>
                    <a:pt x="201" y="368"/>
                    <a:pt x="426" y="468"/>
                    <a:pt x="727" y="569"/>
                  </a:cubicBezTo>
                  <a:cubicBezTo>
                    <a:pt x="1078" y="694"/>
                    <a:pt x="1454" y="744"/>
                    <a:pt x="1830" y="744"/>
                  </a:cubicBezTo>
                  <a:cubicBezTo>
                    <a:pt x="2582" y="744"/>
                    <a:pt x="3309" y="519"/>
                    <a:pt x="3935" y="118"/>
                  </a:cubicBezTo>
                  <a:cubicBezTo>
                    <a:pt x="3960" y="93"/>
                    <a:pt x="3960" y="67"/>
                    <a:pt x="3935" y="42"/>
                  </a:cubicBezTo>
                  <a:cubicBezTo>
                    <a:pt x="3935" y="13"/>
                    <a:pt x="3918" y="1"/>
                    <a:pt x="38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1785850" y="958675"/>
              <a:ext cx="26350" cy="43875"/>
            </a:xfrm>
            <a:custGeom>
              <a:avLst/>
              <a:gdLst/>
              <a:ahLst/>
              <a:cxnLst/>
              <a:rect l="l" t="t" r="r" b="b"/>
              <a:pathLst>
                <a:path w="1054" h="1755" extrusionOk="0">
                  <a:moveTo>
                    <a:pt x="477" y="0"/>
                  </a:moveTo>
                  <a:cubicBezTo>
                    <a:pt x="276" y="201"/>
                    <a:pt x="126" y="426"/>
                    <a:pt x="51" y="702"/>
                  </a:cubicBezTo>
                  <a:cubicBezTo>
                    <a:pt x="1" y="978"/>
                    <a:pt x="26" y="1253"/>
                    <a:pt x="151" y="1504"/>
                  </a:cubicBezTo>
                  <a:cubicBezTo>
                    <a:pt x="176" y="1554"/>
                    <a:pt x="201" y="1604"/>
                    <a:pt x="226" y="1629"/>
                  </a:cubicBezTo>
                  <a:cubicBezTo>
                    <a:pt x="267" y="1670"/>
                    <a:pt x="308" y="1711"/>
                    <a:pt x="363" y="1711"/>
                  </a:cubicBezTo>
                  <a:cubicBezTo>
                    <a:pt x="375" y="1711"/>
                    <a:pt x="388" y="1709"/>
                    <a:pt x="402" y="1704"/>
                  </a:cubicBezTo>
                  <a:lnTo>
                    <a:pt x="402" y="1704"/>
                  </a:lnTo>
                  <a:cubicBezTo>
                    <a:pt x="377" y="1755"/>
                    <a:pt x="477" y="1755"/>
                    <a:pt x="527" y="1755"/>
                  </a:cubicBezTo>
                  <a:cubicBezTo>
                    <a:pt x="778" y="1730"/>
                    <a:pt x="978" y="1529"/>
                    <a:pt x="1053" y="1303"/>
                  </a:cubicBezTo>
                  <a:cubicBezTo>
                    <a:pt x="1003" y="1303"/>
                    <a:pt x="928" y="1253"/>
                    <a:pt x="878" y="1228"/>
                  </a:cubicBezTo>
                  <a:cubicBezTo>
                    <a:pt x="727" y="1128"/>
                    <a:pt x="627" y="1003"/>
                    <a:pt x="552" y="827"/>
                  </a:cubicBezTo>
                  <a:cubicBezTo>
                    <a:pt x="452" y="602"/>
                    <a:pt x="427" y="351"/>
                    <a:pt x="477" y="126"/>
                  </a:cubicBezTo>
                  <a:cubicBezTo>
                    <a:pt x="477" y="75"/>
                    <a:pt x="452" y="5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1921200" y="952400"/>
              <a:ext cx="22575" cy="39575"/>
            </a:xfrm>
            <a:custGeom>
              <a:avLst/>
              <a:gdLst/>
              <a:ahLst/>
              <a:cxnLst/>
              <a:rect l="l" t="t" r="r" b="b"/>
              <a:pathLst>
                <a:path w="903" h="1583" extrusionOk="0">
                  <a:moveTo>
                    <a:pt x="276" y="1"/>
                  </a:moveTo>
                  <a:lnTo>
                    <a:pt x="276" y="1"/>
                  </a:lnTo>
                  <a:cubicBezTo>
                    <a:pt x="301" y="26"/>
                    <a:pt x="301" y="76"/>
                    <a:pt x="326" y="101"/>
                  </a:cubicBezTo>
                  <a:cubicBezTo>
                    <a:pt x="401" y="326"/>
                    <a:pt x="426" y="552"/>
                    <a:pt x="376" y="752"/>
                  </a:cubicBezTo>
                  <a:cubicBezTo>
                    <a:pt x="351" y="853"/>
                    <a:pt x="326" y="928"/>
                    <a:pt x="276" y="1003"/>
                  </a:cubicBezTo>
                  <a:cubicBezTo>
                    <a:pt x="201" y="1128"/>
                    <a:pt x="126" y="1229"/>
                    <a:pt x="0" y="1279"/>
                  </a:cubicBezTo>
                  <a:cubicBezTo>
                    <a:pt x="92" y="1462"/>
                    <a:pt x="310" y="1583"/>
                    <a:pt x="499" y="1583"/>
                  </a:cubicBezTo>
                  <a:cubicBezTo>
                    <a:pt x="517" y="1583"/>
                    <a:pt x="535" y="1582"/>
                    <a:pt x="552" y="1580"/>
                  </a:cubicBezTo>
                  <a:cubicBezTo>
                    <a:pt x="602" y="1580"/>
                    <a:pt x="702" y="1580"/>
                    <a:pt x="677" y="1529"/>
                  </a:cubicBezTo>
                  <a:cubicBezTo>
                    <a:pt x="777" y="1504"/>
                    <a:pt x="827" y="1404"/>
                    <a:pt x="852" y="1304"/>
                  </a:cubicBezTo>
                  <a:cubicBezTo>
                    <a:pt x="852" y="1304"/>
                    <a:pt x="852" y="1279"/>
                    <a:pt x="852" y="1279"/>
                  </a:cubicBezTo>
                  <a:cubicBezTo>
                    <a:pt x="902" y="1028"/>
                    <a:pt x="877" y="778"/>
                    <a:pt x="777" y="552"/>
                  </a:cubicBezTo>
                  <a:cubicBezTo>
                    <a:pt x="677" y="326"/>
                    <a:pt x="501" y="126"/>
                    <a:pt x="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000150" y="1069300"/>
              <a:ext cx="45125" cy="78625"/>
            </a:xfrm>
            <a:custGeom>
              <a:avLst/>
              <a:gdLst/>
              <a:ahLst/>
              <a:cxnLst/>
              <a:rect l="l" t="t" r="r" b="b"/>
              <a:pathLst>
                <a:path w="1805" h="3145" extrusionOk="0">
                  <a:moveTo>
                    <a:pt x="1554" y="2768"/>
                  </a:moveTo>
                  <a:cubicBezTo>
                    <a:pt x="1579" y="2768"/>
                    <a:pt x="1604" y="2768"/>
                    <a:pt x="1629" y="2793"/>
                  </a:cubicBezTo>
                  <a:cubicBezTo>
                    <a:pt x="1679" y="2843"/>
                    <a:pt x="1679" y="2894"/>
                    <a:pt x="1654" y="2969"/>
                  </a:cubicBezTo>
                  <a:cubicBezTo>
                    <a:pt x="1654" y="2969"/>
                    <a:pt x="1629" y="2994"/>
                    <a:pt x="1629" y="2994"/>
                  </a:cubicBezTo>
                  <a:cubicBezTo>
                    <a:pt x="1604" y="3006"/>
                    <a:pt x="1582" y="3011"/>
                    <a:pt x="1563" y="3011"/>
                  </a:cubicBezTo>
                  <a:cubicBezTo>
                    <a:pt x="1507" y="3011"/>
                    <a:pt x="1479" y="2969"/>
                    <a:pt x="1479" y="2969"/>
                  </a:cubicBezTo>
                  <a:cubicBezTo>
                    <a:pt x="1429" y="2919"/>
                    <a:pt x="1404" y="2843"/>
                    <a:pt x="1479" y="2768"/>
                  </a:cubicBezTo>
                  <a:close/>
                  <a:moveTo>
                    <a:pt x="98" y="1"/>
                  </a:moveTo>
                  <a:cubicBezTo>
                    <a:pt x="73" y="1"/>
                    <a:pt x="43" y="19"/>
                    <a:pt x="25" y="36"/>
                  </a:cubicBezTo>
                  <a:cubicBezTo>
                    <a:pt x="0" y="61"/>
                    <a:pt x="0" y="87"/>
                    <a:pt x="50" y="112"/>
                  </a:cubicBezTo>
                  <a:cubicBezTo>
                    <a:pt x="100" y="187"/>
                    <a:pt x="176" y="237"/>
                    <a:pt x="251" y="312"/>
                  </a:cubicBezTo>
                  <a:cubicBezTo>
                    <a:pt x="927" y="964"/>
                    <a:pt x="1303" y="1691"/>
                    <a:pt x="1454" y="2668"/>
                  </a:cubicBezTo>
                  <a:lnTo>
                    <a:pt x="1404" y="2668"/>
                  </a:lnTo>
                  <a:cubicBezTo>
                    <a:pt x="1278" y="2768"/>
                    <a:pt x="1303" y="2919"/>
                    <a:pt x="1354" y="3044"/>
                  </a:cubicBezTo>
                  <a:cubicBezTo>
                    <a:pt x="1404" y="3094"/>
                    <a:pt x="1479" y="3144"/>
                    <a:pt x="1554" y="3144"/>
                  </a:cubicBezTo>
                  <a:cubicBezTo>
                    <a:pt x="1604" y="3144"/>
                    <a:pt x="1654" y="3144"/>
                    <a:pt x="1679" y="3119"/>
                  </a:cubicBezTo>
                  <a:cubicBezTo>
                    <a:pt x="1729" y="3094"/>
                    <a:pt x="1755" y="3044"/>
                    <a:pt x="1780" y="3019"/>
                  </a:cubicBezTo>
                  <a:cubicBezTo>
                    <a:pt x="1805" y="2894"/>
                    <a:pt x="1805" y="2793"/>
                    <a:pt x="1729" y="2693"/>
                  </a:cubicBezTo>
                  <a:cubicBezTo>
                    <a:pt x="1679" y="2668"/>
                    <a:pt x="1629" y="2643"/>
                    <a:pt x="1579" y="2643"/>
                  </a:cubicBezTo>
                  <a:cubicBezTo>
                    <a:pt x="1429" y="1565"/>
                    <a:pt x="1003" y="788"/>
                    <a:pt x="201" y="87"/>
                  </a:cubicBezTo>
                  <a:cubicBezTo>
                    <a:pt x="176" y="61"/>
                    <a:pt x="151" y="36"/>
                    <a:pt x="125" y="11"/>
                  </a:cubicBezTo>
                  <a:cubicBezTo>
                    <a:pt x="118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1707525" y="1083500"/>
              <a:ext cx="36375" cy="85100"/>
            </a:xfrm>
            <a:custGeom>
              <a:avLst/>
              <a:gdLst/>
              <a:ahLst/>
              <a:cxnLst/>
              <a:rect l="l" t="t" r="r" b="b"/>
              <a:pathLst>
                <a:path w="1455" h="3404" extrusionOk="0">
                  <a:moveTo>
                    <a:pt x="276" y="3002"/>
                  </a:moveTo>
                  <a:cubicBezTo>
                    <a:pt x="302" y="3002"/>
                    <a:pt x="302" y="3027"/>
                    <a:pt x="327" y="3027"/>
                  </a:cubicBezTo>
                  <a:cubicBezTo>
                    <a:pt x="352" y="3052"/>
                    <a:pt x="352" y="3077"/>
                    <a:pt x="352" y="3153"/>
                  </a:cubicBezTo>
                  <a:cubicBezTo>
                    <a:pt x="352" y="3203"/>
                    <a:pt x="327" y="3253"/>
                    <a:pt x="302" y="3278"/>
                  </a:cubicBezTo>
                  <a:lnTo>
                    <a:pt x="251" y="3278"/>
                  </a:lnTo>
                  <a:cubicBezTo>
                    <a:pt x="176" y="3253"/>
                    <a:pt x="126" y="3178"/>
                    <a:pt x="126" y="3128"/>
                  </a:cubicBezTo>
                  <a:cubicBezTo>
                    <a:pt x="151" y="3102"/>
                    <a:pt x="151" y="3052"/>
                    <a:pt x="201" y="3027"/>
                  </a:cubicBezTo>
                  <a:cubicBezTo>
                    <a:pt x="226" y="3027"/>
                    <a:pt x="251" y="3002"/>
                    <a:pt x="276" y="3002"/>
                  </a:cubicBezTo>
                  <a:close/>
                  <a:moveTo>
                    <a:pt x="1379" y="1"/>
                  </a:moveTo>
                  <a:cubicBezTo>
                    <a:pt x="1360" y="1"/>
                    <a:pt x="1342" y="7"/>
                    <a:pt x="1329" y="20"/>
                  </a:cubicBezTo>
                  <a:cubicBezTo>
                    <a:pt x="1304" y="45"/>
                    <a:pt x="1279" y="70"/>
                    <a:pt x="1229" y="95"/>
                  </a:cubicBezTo>
                  <a:cubicBezTo>
                    <a:pt x="452" y="797"/>
                    <a:pt x="26" y="1874"/>
                    <a:pt x="151" y="2902"/>
                  </a:cubicBezTo>
                  <a:cubicBezTo>
                    <a:pt x="151" y="2927"/>
                    <a:pt x="126" y="2927"/>
                    <a:pt x="101" y="2927"/>
                  </a:cubicBezTo>
                  <a:cubicBezTo>
                    <a:pt x="51" y="2977"/>
                    <a:pt x="26" y="3052"/>
                    <a:pt x="1" y="3102"/>
                  </a:cubicBezTo>
                  <a:cubicBezTo>
                    <a:pt x="1" y="3228"/>
                    <a:pt x="101" y="3353"/>
                    <a:pt x="226" y="3403"/>
                  </a:cubicBezTo>
                  <a:lnTo>
                    <a:pt x="276" y="3403"/>
                  </a:lnTo>
                  <a:cubicBezTo>
                    <a:pt x="302" y="3403"/>
                    <a:pt x="352" y="3403"/>
                    <a:pt x="377" y="3378"/>
                  </a:cubicBezTo>
                  <a:cubicBezTo>
                    <a:pt x="452" y="3328"/>
                    <a:pt x="477" y="3203"/>
                    <a:pt x="477" y="3153"/>
                  </a:cubicBezTo>
                  <a:cubicBezTo>
                    <a:pt x="477" y="3052"/>
                    <a:pt x="452" y="2977"/>
                    <a:pt x="402" y="2927"/>
                  </a:cubicBezTo>
                  <a:cubicBezTo>
                    <a:pt x="377" y="2902"/>
                    <a:pt x="352" y="2902"/>
                    <a:pt x="302" y="2877"/>
                  </a:cubicBezTo>
                  <a:lnTo>
                    <a:pt x="276" y="2877"/>
                  </a:lnTo>
                  <a:cubicBezTo>
                    <a:pt x="176" y="1950"/>
                    <a:pt x="527" y="972"/>
                    <a:pt x="1204" y="321"/>
                  </a:cubicBezTo>
                  <a:cubicBezTo>
                    <a:pt x="1279" y="245"/>
                    <a:pt x="1354" y="170"/>
                    <a:pt x="1429" y="120"/>
                  </a:cubicBezTo>
                  <a:cubicBezTo>
                    <a:pt x="1454" y="95"/>
                    <a:pt x="1454" y="45"/>
                    <a:pt x="1429" y="20"/>
                  </a:cubicBezTo>
                  <a:cubicBezTo>
                    <a:pt x="1417" y="7"/>
                    <a:pt x="1398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2" name="Google Shape;852;p30"/>
          <p:cNvSpPr/>
          <p:nvPr/>
        </p:nvSpPr>
        <p:spPr>
          <a:xfrm>
            <a:off x="8188937" y="1613088"/>
            <a:ext cx="235072" cy="219109"/>
          </a:xfrm>
          <a:custGeom>
            <a:avLst/>
            <a:gdLst/>
            <a:ahLst/>
            <a:cxnLst/>
            <a:rect l="l" t="t" r="r" b="b"/>
            <a:pathLst>
              <a:path w="1856" h="1730" extrusionOk="0">
                <a:moveTo>
                  <a:pt x="853" y="0"/>
                </a:moveTo>
                <a:cubicBezTo>
                  <a:pt x="477" y="527"/>
                  <a:pt x="201" y="1103"/>
                  <a:pt x="1" y="1730"/>
                </a:cubicBezTo>
                <a:lnTo>
                  <a:pt x="1856" y="1730"/>
                </a:lnTo>
                <a:cubicBezTo>
                  <a:pt x="1580" y="1128"/>
                  <a:pt x="1254" y="552"/>
                  <a:pt x="878" y="25"/>
                </a:cubicBezTo>
                <a:lnTo>
                  <a:pt x="85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3" name="Google Shape;853;p30"/>
          <p:cNvGrpSpPr/>
          <p:nvPr/>
        </p:nvGrpSpPr>
        <p:grpSpPr>
          <a:xfrm>
            <a:off x="6721837" y="160432"/>
            <a:ext cx="2231661" cy="1555546"/>
            <a:chOff x="6912337" y="7"/>
            <a:chExt cx="2231661" cy="1555546"/>
          </a:xfrm>
        </p:grpSpPr>
        <p:sp>
          <p:nvSpPr>
            <p:cNvPr id="854" name="Google Shape;854;p30"/>
            <p:cNvSpPr/>
            <p:nvPr/>
          </p:nvSpPr>
          <p:spPr>
            <a:xfrm>
              <a:off x="8972507" y="1102264"/>
              <a:ext cx="28624" cy="24697"/>
            </a:xfrm>
            <a:custGeom>
              <a:avLst/>
              <a:gdLst/>
              <a:ahLst/>
              <a:cxnLst/>
              <a:rect l="l" t="t" r="r" b="b"/>
              <a:pathLst>
                <a:path w="226" h="195" extrusionOk="0">
                  <a:moveTo>
                    <a:pt x="97" y="0"/>
                  </a:moveTo>
                  <a:cubicBezTo>
                    <a:pt x="75" y="0"/>
                    <a:pt x="50" y="7"/>
                    <a:pt x="25" y="19"/>
                  </a:cubicBezTo>
                  <a:cubicBezTo>
                    <a:pt x="0" y="69"/>
                    <a:pt x="0" y="119"/>
                    <a:pt x="50" y="144"/>
                  </a:cubicBezTo>
                  <a:lnTo>
                    <a:pt x="75" y="169"/>
                  </a:lnTo>
                  <a:cubicBezTo>
                    <a:pt x="75" y="195"/>
                    <a:pt x="101" y="195"/>
                    <a:pt x="126" y="195"/>
                  </a:cubicBezTo>
                  <a:cubicBezTo>
                    <a:pt x="151" y="195"/>
                    <a:pt x="176" y="195"/>
                    <a:pt x="201" y="169"/>
                  </a:cubicBezTo>
                  <a:cubicBezTo>
                    <a:pt x="226" y="119"/>
                    <a:pt x="226" y="69"/>
                    <a:pt x="176" y="44"/>
                  </a:cubicBezTo>
                  <a:lnTo>
                    <a:pt x="151" y="19"/>
                  </a:lnTo>
                  <a:cubicBezTo>
                    <a:pt x="138" y="7"/>
                    <a:pt x="119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9020130" y="1150139"/>
              <a:ext cx="25458" cy="24444"/>
            </a:xfrm>
            <a:custGeom>
              <a:avLst/>
              <a:gdLst/>
              <a:ahLst/>
              <a:cxnLst/>
              <a:rect l="l" t="t" r="r" b="b"/>
              <a:pathLst>
                <a:path w="201" h="193" extrusionOk="0">
                  <a:moveTo>
                    <a:pt x="91" y="1"/>
                  </a:moveTo>
                  <a:cubicBezTo>
                    <a:pt x="75" y="1"/>
                    <a:pt x="61" y="7"/>
                    <a:pt x="50" y="17"/>
                  </a:cubicBezTo>
                  <a:cubicBezTo>
                    <a:pt x="0" y="42"/>
                    <a:pt x="0" y="117"/>
                    <a:pt x="25" y="142"/>
                  </a:cubicBezTo>
                  <a:lnTo>
                    <a:pt x="50" y="167"/>
                  </a:lnTo>
                  <a:cubicBezTo>
                    <a:pt x="75" y="192"/>
                    <a:pt x="100" y="192"/>
                    <a:pt x="126" y="192"/>
                  </a:cubicBezTo>
                  <a:lnTo>
                    <a:pt x="176" y="192"/>
                  </a:lnTo>
                  <a:cubicBezTo>
                    <a:pt x="201" y="142"/>
                    <a:pt x="201" y="92"/>
                    <a:pt x="176" y="67"/>
                  </a:cubicBezTo>
                  <a:lnTo>
                    <a:pt x="151" y="42"/>
                  </a:lnTo>
                  <a:cubicBezTo>
                    <a:pt x="136" y="13"/>
                    <a:pt x="113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9121707" y="1463350"/>
              <a:ext cx="22291" cy="25457"/>
            </a:xfrm>
            <a:custGeom>
              <a:avLst/>
              <a:gdLst/>
              <a:ahLst/>
              <a:cxnLst/>
              <a:rect l="l" t="t" r="r" b="b"/>
              <a:pathLst>
                <a:path w="176" h="201" extrusionOk="0">
                  <a:moveTo>
                    <a:pt x="100" y="0"/>
                  </a:moveTo>
                  <a:cubicBezTo>
                    <a:pt x="50" y="0"/>
                    <a:pt x="0" y="50"/>
                    <a:pt x="0" y="75"/>
                  </a:cubicBezTo>
                  <a:lnTo>
                    <a:pt x="0" y="126"/>
                  </a:lnTo>
                  <a:cubicBezTo>
                    <a:pt x="0" y="176"/>
                    <a:pt x="25" y="201"/>
                    <a:pt x="75" y="201"/>
                  </a:cubicBezTo>
                  <a:cubicBezTo>
                    <a:pt x="126" y="201"/>
                    <a:pt x="176" y="176"/>
                    <a:pt x="176" y="126"/>
                  </a:cubicBezTo>
                  <a:lnTo>
                    <a:pt x="176" y="100"/>
                  </a:lnTo>
                  <a:cubicBezTo>
                    <a:pt x="176" y="50"/>
                    <a:pt x="151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8797850" y="1008161"/>
              <a:ext cx="25584" cy="2355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62" y="0"/>
                  </a:moveTo>
                  <a:cubicBezTo>
                    <a:pt x="28" y="0"/>
                    <a:pt x="1" y="24"/>
                    <a:pt x="1" y="60"/>
                  </a:cubicBezTo>
                  <a:cubicBezTo>
                    <a:pt x="1" y="110"/>
                    <a:pt x="26" y="161"/>
                    <a:pt x="51" y="161"/>
                  </a:cubicBezTo>
                  <a:lnTo>
                    <a:pt x="101" y="186"/>
                  </a:lnTo>
                  <a:lnTo>
                    <a:pt x="126" y="186"/>
                  </a:lnTo>
                  <a:cubicBezTo>
                    <a:pt x="151" y="186"/>
                    <a:pt x="176" y="161"/>
                    <a:pt x="201" y="110"/>
                  </a:cubicBezTo>
                  <a:cubicBezTo>
                    <a:pt x="201" y="60"/>
                    <a:pt x="176" y="35"/>
                    <a:pt x="126" y="10"/>
                  </a:cubicBezTo>
                  <a:lnTo>
                    <a:pt x="101" y="10"/>
                  </a:lnTo>
                  <a:cubicBezTo>
                    <a:pt x="88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8918552" y="1061989"/>
              <a:ext cx="28624" cy="23684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07" y="1"/>
                  </a:moveTo>
                  <a:cubicBezTo>
                    <a:pt x="73" y="1"/>
                    <a:pt x="43" y="19"/>
                    <a:pt x="25" y="36"/>
                  </a:cubicBezTo>
                  <a:cubicBezTo>
                    <a:pt x="0" y="86"/>
                    <a:pt x="25" y="137"/>
                    <a:pt x="50" y="162"/>
                  </a:cubicBezTo>
                  <a:lnTo>
                    <a:pt x="75" y="187"/>
                  </a:lnTo>
                  <a:lnTo>
                    <a:pt x="126" y="187"/>
                  </a:lnTo>
                  <a:cubicBezTo>
                    <a:pt x="151" y="187"/>
                    <a:pt x="176" y="187"/>
                    <a:pt x="201" y="162"/>
                  </a:cubicBezTo>
                  <a:cubicBezTo>
                    <a:pt x="226" y="112"/>
                    <a:pt x="226" y="61"/>
                    <a:pt x="176" y="36"/>
                  </a:cubicBezTo>
                  <a:lnTo>
                    <a:pt x="151" y="11"/>
                  </a:ln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9086750" y="1265266"/>
              <a:ext cx="28751" cy="26724"/>
            </a:xfrm>
            <a:custGeom>
              <a:avLst/>
              <a:gdLst/>
              <a:ahLst/>
              <a:cxnLst/>
              <a:rect l="l" t="t" r="r" b="b"/>
              <a:pathLst>
                <a:path w="227" h="211" extrusionOk="0">
                  <a:moveTo>
                    <a:pt x="115" y="0"/>
                  </a:moveTo>
                  <a:cubicBezTo>
                    <a:pt x="103" y="0"/>
                    <a:pt x="89" y="4"/>
                    <a:pt x="76" y="10"/>
                  </a:cubicBezTo>
                  <a:cubicBezTo>
                    <a:pt x="26" y="35"/>
                    <a:pt x="1" y="86"/>
                    <a:pt x="26" y="136"/>
                  </a:cubicBezTo>
                  <a:lnTo>
                    <a:pt x="51" y="161"/>
                  </a:lnTo>
                  <a:cubicBezTo>
                    <a:pt x="51" y="186"/>
                    <a:pt x="76" y="211"/>
                    <a:pt x="126" y="211"/>
                  </a:cubicBezTo>
                  <a:lnTo>
                    <a:pt x="151" y="211"/>
                  </a:lnTo>
                  <a:cubicBezTo>
                    <a:pt x="201" y="186"/>
                    <a:pt x="226" y="136"/>
                    <a:pt x="201" y="86"/>
                  </a:cubicBezTo>
                  <a:lnTo>
                    <a:pt x="176" y="60"/>
                  </a:lnTo>
                  <a:cubicBezTo>
                    <a:pt x="176" y="24"/>
                    <a:pt x="149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8858265" y="1030326"/>
              <a:ext cx="28624" cy="23684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11" y="1"/>
                  </a:moveTo>
                  <a:cubicBezTo>
                    <a:pt x="75" y="1"/>
                    <a:pt x="43" y="24"/>
                    <a:pt x="25" y="61"/>
                  </a:cubicBezTo>
                  <a:cubicBezTo>
                    <a:pt x="0" y="86"/>
                    <a:pt x="25" y="136"/>
                    <a:pt x="75" y="161"/>
                  </a:cubicBezTo>
                  <a:lnTo>
                    <a:pt x="100" y="186"/>
                  </a:lnTo>
                  <a:lnTo>
                    <a:pt x="150" y="186"/>
                  </a:lnTo>
                  <a:cubicBezTo>
                    <a:pt x="175" y="186"/>
                    <a:pt x="201" y="161"/>
                    <a:pt x="226" y="136"/>
                  </a:cubicBezTo>
                  <a:cubicBezTo>
                    <a:pt x="226" y="86"/>
                    <a:pt x="226" y="36"/>
                    <a:pt x="175" y="11"/>
                  </a:cubicBezTo>
                  <a:lnTo>
                    <a:pt x="150" y="11"/>
                  </a:lnTo>
                  <a:cubicBezTo>
                    <a:pt x="137" y="4"/>
                    <a:pt x="124" y="1"/>
                    <a:pt x="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9058126" y="1204979"/>
              <a:ext cx="25584" cy="26724"/>
            </a:xfrm>
            <a:custGeom>
              <a:avLst/>
              <a:gdLst/>
              <a:ahLst/>
              <a:cxnLst/>
              <a:rect l="l" t="t" r="r" b="b"/>
              <a:pathLst>
                <a:path w="202" h="211" extrusionOk="0">
                  <a:moveTo>
                    <a:pt x="91" y="0"/>
                  </a:moveTo>
                  <a:cubicBezTo>
                    <a:pt x="78" y="0"/>
                    <a:pt x="65" y="3"/>
                    <a:pt x="51" y="10"/>
                  </a:cubicBezTo>
                  <a:cubicBezTo>
                    <a:pt x="26" y="35"/>
                    <a:pt x="1" y="85"/>
                    <a:pt x="26" y="135"/>
                  </a:cubicBezTo>
                  <a:lnTo>
                    <a:pt x="51" y="161"/>
                  </a:lnTo>
                  <a:cubicBezTo>
                    <a:pt x="51" y="186"/>
                    <a:pt x="76" y="211"/>
                    <a:pt x="126" y="211"/>
                  </a:cubicBezTo>
                  <a:cubicBezTo>
                    <a:pt x="126" y="211"/>
                    <a:pt x="151" y="211"/>
                    <a:pt x="151" y="186"/>
                  </a:cubicBezTo>
                  <a:cubicBezTo>
                    <a:pt x="201" y="186"/>
                    <a:pt x="201" y="110"/>
                    <a:pt x="201" y="85"/>
                  </a:cubicBezTo>
                  <a:lnTo>
                    <a:pt x="176" y="60"/>
                  </a:lnTo>
                  <a:cubicBezTo>
                    <a:pt x="158" y="24"/>
                    <a:pt x="126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9121707" y="1396605"/>
              <a:ext cx="22291" cy="25584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75" y="1"/>
                  </a:moveTo>
                  <a:cubicBezTo>
                    <a:pt x="25" y="1"/>
                    <a:pt x="0" y="51"/>
                    <a:pt x="0" y="101"/>
                  </a:cubicBezTo>
                  <a:lnTo>
                    <a:pt x="0" y="126"/>
                  </a:lnTo>
                  <a:cubicBezTo>
                    <a:pt x="0" y="176"/>
                    <a:pt x="50" y="201"/>
                    <a:pt x="75" y="201"/>
                  </a:cubicBezTo>
                  <a:lnTo>
                    <a:pt x="100" y="201"/>
                  </a:lnTo>
                  <a:cubicBezTo>
                    <a:pt x="126" y="201"/>
                    <a:pt x="176" y="151"/>
                    <a:pt x="176" y="126"/>
                  </a:cubicBezTo>
                  <a:lnTo>
                    <a:pt x="176" y="76"/>
                  </a:lnTo>
                  <a:cubicBezTo>
                    <a:pt x="151" y="26"/>
                    <a:pt x="126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9108915" y="1329985"/>
              <a:ext cx="25584" cy="25584"/>
            </a:xfrm>
            <a:custGeom>
              <a:avLst/>
              <a:gdLst/>
              <a:ahLst/>
              <a:cxnLst/>
              <a:rect l="l" t="t" r="r" b="b"/>
              <a:pathLst>
                <a:path w="202" h="202" extrusionOk="0">
                  <a:moveTo>
                    <a:pt x="76" y="1"/>
                  </a:moveTo>
                  <a:cubicBezTo>
                    <a:pt x="26" y="26"/>
                    <a:pt x="1" y="76"/>
                    <a:pt x="1" y="101"/>
                  </a:cubicBezTo>
                  <a:lnTo>
                    <a:pt x="26" y="151"/>
                  </a:lnTo>
                  <a:cubicBezTo>
                    <a:pt x="26" y="176"/>
                    <a:pt x="76" y="201"/>
                    <a:pt x="101" y="201"/>
                  </a:cubicBezTo>
                  <a:lnTo>
                    <a:pt x="126" y="201"/>
                  </a:lnTo>
                  <a:cubicBezTo>
                    <a:pt x="176" y="201"/>
                    <a:pt x="201" y="151"/>
                    <a:pt x="176" y="101"/>
                  </a:cubicBezTo>
                  <a:lnTo>
                    <a:pt x="176" y="76"/>
                  </a:ln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9108915" y="1531869"/>
              <a:ext cx="25584" cy="23684"/>
            </a:xfrm>
            <a:custGeom>
              <a:avLst/>
              <a:gdLst/>
              <a:ahLst/>
              <a:cxnLst/>
              <a:rect l="l" t="t" r="r" b="b"/>
              <a:pathLst>
                <a:path w="202" h="187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lnTo>
                    <a:pt x="26" y="86"/>
                  </a:lnTo>
                  <a:cubicBezTo>
                    <a:pt x="1" y="136"/>
                    <a:pt x="51" y="161"/>
                    <a:pt x="76" y="186"/>
                  </a:cubicBezTo>
                  <a:lnTo>
                    <a:pt x="101" y="186"/>
                  </a:lnTo>
                  <a:cubicBezTo>
                    <a:pt x="151" y="186"/>
                    <a:pt x="176" y="161"/>
                    <a:pt x="201" y="111"/>
                  </a:cubicBezTo>
                  <a:cubicBezTo>
                    <a:pt x="201" y="61"/>
                    <a:pt x="176" y="11"/>
                    <a:pt x="126" y="11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7194904" y="313092"/>
              <a:ext cx="631755" cy="605779"/>
            </a:xfrm>
            <a:custGeom>
              <a:avLst/>
              <a:gdLst/>
              <a:ahLst/>
              <a:cxnLst/>
              <a:rect l="l" t="t" r="r" b="b"/>
              <a:pathLst>
                <a:path w="4988" h="4783" extrusionOk="0">
                  <a:moveTo>
                    <a:pt x="1754" y="456"/>
                  </a:moveTo>
                  <a:cubicBezTo>
                    <a:pt x="1771" y="456"/>
                    <a:pt x="1788" y="457"/>
                    <a:pt x="1805" y="461"/>
                  </a:cubicBezTo>
                  <a:cubicBezTo>
                    <a:pt x="1855" y="461"/>
                    <a:pt x="1880" y="486"/>
                    <a:pt x="1880" y="511"/>
                  </a:cubicBezTo>
                  <a:cubicBezTo>
                    <a:pt x="1880" y="561"/>
                    <a:pt x="1830" y="586"/>
                    <a:pt x="1805" y="586"/>
                  </a:cubicBezTo>
                  <a:cubicBezTo>
                    <a:pt x="1704" y="586"/>
                    <a:pt x="1604" y="611"/>
                    <a:pt x="1529" y="686"/>
                  </a:cubicBezTo>
                  <a:cubicBezTo>
                    <a:pt x="1504" y="711"/>
                    <a:pt x="1504" y="711"/>
                    <a:pt x="1479" y="711"/>
                  </a:cubicBezTo>
                  <a:cubicBezTo>
                    <a:pt x="1454" y="711"/>
                    <a:pt x="1454" y="711"/>
                    <a:pt x="1429" y="686"/>
                  </a:cubicBezTo>
                  <a:cubicBezTo>
                    <a:pt x="1404" y="661"/>
                    <a:pt x="1404" y="636"/>
                    <a:pt x="1429" y="611"/>
                  </a:cubicBezTo>
                  <a:cubicBezTo>
                    <a:pt x="1516" y="524"/>
                    <a:pt x="1641" y="456"/>
                    <a:pt x="1754" y="456"/>
                  </a:cubicBezTo>
                  <a:close/>
                  <a:moveTo>
                    <a:pt x="2434" y="604"/>
                  </a:moveTo>
                  <a:cubicBezTo>
                    <a:pt x="2515" y="604"/>
                    <a:pt x="2586" y="649"/>
                    <a:pt x="2607" y="711"/>
                  </a:cubicBezTo>
                  <a:cubicBezTo>
                    <a:pt x="2657" y="811"/>
                    <a:pt x="2632" y="912"/>
                    <a:pt x="2557" y="962"/>
                  </a:cubicBezTo>
                  <a:cubicBezTo>
                    <a:pt x="2519" y="1018"/>
                    <a:pt x="2453" y="1046"/>
                    <a:pt x="2380" y="1046"/>
                  </a:cubicBezTo>
                  <a:cubicBezTo>
                    <a:pt x="2356" y="1046"/>
                    <a:pt x="2331" y="1043"/>
                    <a:pt x="2306" y="1037"/>
                  </a:cubicBezTo>
                  <a:cubicBezTo>
                    <a:pt x="2256" y="1012"/>
                    <a:pt x="2206" y="987"/>
                    <a:pt x="2181" y="937"/>
                  </a:cubicBezTo>
                  <a:cubicBezTo>
                    <a:pt x="2130" y="887"/>
                    <a:pt x="2156" y="811"/>
                    <a:pt x="2181" y="761"/>
                  </a:cubicBezTo>
                  <a:cubicBezTo>
                    <a:pt x="2231" y="686"/>
                    <a:pt x="2281" y="661"/>
                    <a:pt x="2331" y="636"/>
                  </a:cubicBezTo>
                  <a:lnTo>
                    <a:pt x="2381" y="611"/>
                  </a:lnTo>
                  <a:cubicBezTo>
                    <a:pt x="2399" y="607"/>
                    <a:pt x="2417" y="604"/>
                    <a:pt x="2434" y="604"/>
                  </a:cubicBezTo>
                  <a:close/>
                  <a:moveTo>
                    <a:pt x="476" y="1388"/>
                  </a:moveTo>
                  <a:cubicBezTo>
                    <a:pt x="501" y="1388"/>
                    <a:pt x="526" y="1388"/>
                    <a:pt x="552" y="1413"/>
                  </a:cubicBezTo>
                  <a:cubicBezTo>
                    <a:pt x="577" y="1438"/>
                    <a:pt x="577" y="1488"/>
                    <a:pt x="552" y="1513"/>
                  </a:cubicBezTo>
                  <a:cubicBezTo>
                    <a:pt x="451" y="1563"/>
                    <a:pt x="426" y="1689"/>
                    <a:pt x="451" y="1789"/>
                  </a:cubicBezTo>
                  <a:cubicBezTo>
                    <a:pt x="451" y="1814"/>
                    <a:pt x="451" y="1864"/>
                    <a:pt x="401" y="1864"/>
                  </a:cubicBezTo>
                  <a:cubicBezTo>
                    <a:pt x="376" y="1864"/>
                    <a:pt x="351" y="1864"/>
                    <a:pt x="326" y="1814"/>
                  </a:cubicBezTo>
                  <a:cubicBezTo>
                    <a:pt x="276" y="1664"/>
                    <a:pt x="326" y="1488"/>
                    <a:pt x="476" y="1388"/>
                  </a:cubicBezTo>
                  <a:close/>
                  <a:moveTo>
                    <a:pt x="2160" y="1278"/>
                  </a:moveTo>
                  <a:cubicBezTo>
                    <a:pt x="2167" y="1278"/>
                    <a:pt x="2174" y="1281"/>
                    <a:pt x="2181" y="1288"/>
                  </a:cubicBezTo>
                  <a:cubicBezTo>
                    <a:pt x="2231" y="1288"/>
                    <a:pt x="2256" y="1313"/>
                    <a:pt x="2231" y="1363"/>
                  </a:cubicBezTo>
                  <a:cubicBezTo>
                    <a:pt x="2130" y="1814"/>
                    <a:pt x="1729" y="2190"/>
                    <a:pt x="1253" y="2290"/>
                  </a:cubicBezTo>
                  <a:cubicBezTo>
                    <a:pt x="1203" y="2290"/>
                    <a:pt x="1178" y="2265"/>
                    <a:pt x="1178" y="2240"/>
                  </a:cubicBezTo>
                  <a:cubicBezTo>
                    <a:pt x="1178" y="2190"/>
                    <a:pt x="1203" y="2165"/>
                    <a:pt x="1228" y="2165"/>
                  </a:cubicBezTo>
                  <a:cubicBezTo>
                    <a:pt x="1654" y="2090"/>
                    <a:pt x="2005" y="1739"/>
                    <a:pt x="2105" y="1338"/>
                  </a:cubicBezTo>
                  <a:cubicBezTo>
                    <a:pt x="2124" y="1301"/>
                    <a:pt x="2142" y="1278"/>
                    <a:pt x="2160" y="1278"/>
                  </a:cubicBezTo>
                  <a:close/>
                  <a:moveTo>
                    <a:pt x="2154" y="1"/>
                  </a:moveTo>
                  <a:cubicBezTo>
                    <a:pt x="1176" y="1"/>
                    <a:pt x="266" y="541"/>
                    <a:pt x="25" y="1789"/>
                  </a:cubicBezTo>
                  <a:cubicBezTo>
                    <a:pt x="0" y="1939"/>
                    <a:pt x="0" y="2115"/>
                    <a:pt x="0" y="2265"/>
                  </a:cubicBezTo>
                  <a:cubicBezTo>
                    <a:pt x="50" y="2290"/>
                    <a:pt x="100" y="2315"/>
                    <a:pt x="176" y="2340"/>
                  </a:cubicBezTo>
                  <a:cubicBezTo>
                    <a:pt x="201" y="2340"/>
                    <a:pt x="226" y="2390"/>
                    <a:pt x="201" y="2416"/>
                  </a:cubicBezTo>
                  <a:cubicBezTo>
                    <a:pt x="201" y="2441"/>
                    <a:pt x="176" y="2466"/>
                    <a:pt x="151" y="2466"/>
                  </a:cubicBezTo>
                  <a:lnTo>
                    <a:pt x="125" y="2466"/>
                  </a:lnTo>
                  <a:cubicBezTo>
                    <a:pt x="75" y="2441"/>
                    <a:pt x="50" y="2416"/>
                    <a:pt x="0" y="2416"/>
                  </a:cubicBezTo>
                  <a:cubicBezTo>
                    <a:pt x="25" y="3117"/>
                    <a:pt x="301" y="3819"/>
                    <a:pt x="827" y="4270"/>
                  </a:cubicBezTo>
                  <a:cubicBezTo>
                    <a:pt x="1216" y="4603"/>
                    <a:pt x="1728" y="4783"/>
                    <a:pt x="2231" y="4783"/>
                  </a:cubicBezTo>
                  <a:cubicBezTo>
                    <a:pt x="2635" y="4783"/>
                    <a:pt x="3034" y="4666"/>
                    <a:pt x="3359" y="4421"/>
                  </a:cubicBezTo>
                  <a:lnTo>
                    <a:pt x="3384" y="4421"/>
                  </a:lnTo>
                  <a:cubicBezTo>
                    <a:pt x="3308" y="4370"/>
                    <a:pt x="3233" y="4345"/>
                    <a:pt x="3183" y="4320"/>
                  </a:cubicBezTo>
                  <a:cubicBezTo>
                    <a:pt x="3158" y="4295"/>
                    <a:pt x="3158" y="4245"/>
                    <a:pt x="3158" y="4220"/>
                  </a:cubicBezTo>
                  <a:cubicBezTo>
                    <a:pt x="3183" y="4195"/>
                    <a:pt x="3233" y="4195"/>
                    <a:pt x="3258" y="4195"/>
                  </a:cubicBezTo>
                  <a:cubicBezTo>
                    <a:pt x="3333" y="4245"/>
                    <a:pt x="3409" y="4295"/>
                    <a:pt x="3484" y="4320"/>
                  </a:cubicBezTo>
                  <a:cubicBezTo>
                    <a:pt x="3609" y="4220"/>
                    <a:pt x="3709" y="4095"/>
                    <a:pt x="3810" y="3994"/>
                  </a:cubicBezTo>
                  <a:cubicBezTo>
                    <a:pt x="3760" y="3969"/>
                    <a:pt x="3709" y="3944"/>
                    <a:pt x="3684" y="3894"/>
                  </a:cubicBezTo>
                  <a:cubicBezTo>
                    <a:pt x="3634" y="3869"/>
                    <a:pt x="3634" y="3819"/>
                    <a:pt x="3659" y="3794"/>
                  </a:cubicBezTo>
                  <a:cubicBezTo>
                    <a:pt x="3672" y="3781"/>
                    <a:pt x="3691" y="3775"/>
                    <a:pt x="3709" y="3775"/>
                  </a:cubicBezTo>
                  <a:cubicBezTo>
                    <a:pt x="3728" y="3775"/>
                    <a:pt x="3747" y="3781"/>
                    <a:pt x="3760" y="3794"/>
                  </a:cubicBezTo>
                  <a:cubicBezTo>
                    <a:pt x="3810" y="3844"/>
                    <a:pt x="3860" y="3869"/>
                    <a:pt x="3935" y="3919"/>
                  </a:cubicBezTo>
                  <a:cubicBezTo>
                    <a:pt x="4110" y="3769"/>
                    <a:pt x="4311" y="3644"/>
                    <a:pt x="4461" y="3468"/>
                  </a:cubicBezTo>
                  <a:cubicBezTo>
                    <a:pt x="4912" y="3017"/>
                    <a:pt x="4988" y="2290"/>
                    <a:pt x="4762" y="1689"/>
                  </a:cubicBezTo>
                  <a:cubicBezTo>
                    <a:pt x="4411" y="811"/>
                    <a:pt x="3584" y="235"/>
                    <a:pt x="2732" y="60"/>
                  </a:cubicBezTo>
                  <a:lnTo>
                    <a:pt x="2732" y="60"/>
                  </a:lnTo>
                  <a:cubicBezTo>
                    <a:pt x="2757" y="85"/>
                    <a:pt x="2757" y="135"/>
                    <a:pt x="2782" y="185"/>
                  </a:cubicBezTo>
                  <a:cubicBezTo>
                    <a:pt x="2782" y="210"/>
                    <a:pt x="2757" y="235"/>
                    <a:pt x="2732" y="260"/>
                  </a:cubicBezTo>
                  <a:lnTo>
                    <a:pt x="2707" y="260"/>
                  </a:lnTo>
                  <a:cubicBezTo>
                    <a:pt x="2682" y="260"/>
                    <a:pt x="2657" y="235"/>
                    <a:pt x="2657" y="210"/>
                  </a:cubicBezTo>
                  <a:cubicBezTo>
                    <a:pt x="2632" y="160"/>
                    <a:pt x="2607" y="85"/>
                    <a:pt x="2582" y="35"/>
                  </a:cubicBezTo>
                  <a:cubicBezTo>
                    <a:pt x="2439" y="12"/>
                    <a:pt x="2295" y="1"/>
                    <a:pt x="2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6912337" y="247613"/>
              <a:ext cx="311191" cy="377804"/>
            </a:xfrm>
            <a:custGeom>
              <a:avLst/>
              <a:gdLst/>
              <a:ahLst/>
              <a:cxnLst/>
              <a:rect l="l" t="t" r="r" b="b"/>
              <a:pathLst>
                <a:path w="2457" h="2983" extrusionOk="0">
                  <a:moveTo>
                    <a:pt x="251" y="125"/>
                  </a:moveTo>
                  <a:cubicBezTo>
                    <a:pt x="276" y="125"/>
                    <a:pt x="301" y="151"/>
                    <a:pt x="326" y="176"/>
                  </a:cubicBezTo>
                  <a:cubicBezTo>
                    <a:pt x="351" y="201"/>
                    <a:pt x="376" y="251"/>
                    <a:pt x="351" y="301"/>
                  </a:cubicBezTo>
                  <a:cubicBezTo>
                    <a:pt x="351" y="326"/>
                    <a:pt x="351" y="326"/>
                    <a:pt x="351" y="351"/>
                  </a:cubicBezTo>
                  <a:cubicBezTo>
                    <a:pt x="326" y="376"/>
                    <a:pt x="301" y="376"/>
                    <a:pt x="301" y="401"/>
                  </a:cubicBezTo>
                  <a:cubicBezTo>
                    <a:pt x="251" y="401"/>
                    <a:pt x="226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6" y="125"/>
                  </a:cubicBezTo>
                  <a:close/>
                  <a:moveTo>
                    <a:pt x="226" y="0"/>
                  </a:moveTo>
                  <a:cubicBezTo>
                    <a:pt x="126" y="0"/>
                    <a:pt x="51" y="100"/>
                    <a:pt x="26" y="201"/>
                  </a:cubicBezTo>
                  <a:cubicBezTo>
                    <a:pt x="1" y="301"/>
                    <a:pt x="51" y="401"/>
                    <a:pt x="126" y="476"/>
                  </a:cubicBezTo>
                  <a:cubicBezTo>
                    <a:pt x="151" y="501"/>
                    <a:pt x="176" y="501"/>
                    <a:pt x="226" y="501"/>
                  </a:cubicBezTo>
                  <a:cubicBezTo>
                    <a:pt x="226" y="526"/>
                    <a:pt x="226" y="526"/>
                    <a:pt x="226" y="526"/>
                  </a:cubicBezTo>
                  <a:cubicBezTo>
                    <a:pt x="452" y="1604"/>
                    <a:pt x="1229" y="2532"/>
                    <a:pt x="2231" y="2933"/>
                  </a:cubicBezTo>
                  <a:cubicBezTo>
                    <a:pt x="2281" y="2933"/>
                    <a:pt x="2306" y="2958"/>
                    <a:pt x="2356" y="2983"/>
                  </a:cubicBezTo>
                  <a:lnTo>
                    <a:pt x="2382" y="2983"/>
                  </a:lnTo>
                  <a:cubicBezTo>
                    <a:pt x="2407" y="2983"/>
                    <a:pt x="2432" y="2958"/>
                    <a:pt x="2432" y="2933"/>
                  </a:cubicBezTo>
                  <a:cubicBezTo>
                    <a:pt x="2457" y="2907"/>
                    <a:pt x="2432" y="2857"/>
                    <a:pt x="2407" y="2857"/>
                  </a:cubicBezTo>
                  <a:cubicBezTo>
                    <a:pt x="2331" y="2832"/>
                    <a:pt x="2281" y="2807"/>
                    <a:pt x="2231" y="2782"/>
                  </a:cubicBezTo>
                  <a:cubicBezTo>
                    <a:pt x="1279" y="2406"/>
                    <a:pt x="552" y="1529"/>
                    <a:pt x="351" y="501"/>
                  </a:cubicBezTo>
                  <a:cubicBezTo>
                    <a:pt x="402" y="476"/>
                    <a:pt x="427" y="451"/>
                    <a:pt x="452" y="426"/>
                  </a:cubicBezTo>
                  <a:cubicBezTo>
                    <a:pt x="477" y="376"/>
                    <a:pt x="477" y="351"/>
                    <a:pt x="502" y="301"/>
                  </a:cubicBezTo>
                  <a:cubicBezTo>
                    <a:pt x="502" y="226"/>
                    <a:pt x="477" y="151"/>
                    <a:pt x="427" y="100"/>
                  </a:cubicBezTo>
                  <a:cubicBezTo>
                    <a:pt x="402" y="50"/>
                    <a:pt x="326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7286856" y="7"/>
              <a:ext cx="260529" cy="346141"/>
            </a:xfrm>
            <a:custGeom>
              <a:avLst/>
              <a:gdLst/>
              <a:ahLst/>
              <a:cxnLst/>
              <a:rect l="l" t="t" r="r" b="b"/>
              <a:pathLst>
                <a:path w="2057" h="2733" extrusionOk="0">
                  <a:moveTo>
                    <a:pt x="252" y="126"/>
                  </a:moveTo>
                  <a:cubicBezTo>
                    <a:pt x="277" y="126"/>
                    <a:pt x="302" y="151"/>
                    <a:pt x="327" y="176"/>
                  </a:cubicBezTo>
                  <a:cubicBezTo>
                    <a:pt x="352" y="201"/>
                    <a:pt x="352" y="251"/>
                    <a:pt x="352" y="301"/>
                  </a:cubicBezTo>
                  <a:cubicBezTo>
                    <a:pt x="352" y="326"/>
                    <a:pt x="352" y="351"/>
                    <a:pt x="352" y="351"/>
                  </a:cubicBezTo>
                  <a:cubicBezTo>
                    <a:pt x="327" y="376"/>
                    <a:pt x="302" y="376"/>
                    <a:pt x="302" y="401"/>
                  </a:cubicBezTo>
                  <a:cubicBezTo>
                    <a:pt x="252" y="401"/>
                    <a:pt x="227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7" y="126"/>
                  </a:cubicBezTo>
                  <a:close/>
                  <a:moveTo>
                    <a:pt x="227" y="0"/>
                  </a:moveTo>
                  <a:cubicBezTo>
                    <a:pt x="126" y="25"/>
                    <a:pt x="51" y="101"/>
                    <a:pt x="26" y="201"/>
                  </a:cubicBezTo>
                  <a:cubicBezTo>
                    <a:pt x="1" y="301"/>
                    <a:pt x="26" y="426"/>
                    <a:pt x="126" y="476"/>
                  </a:cubicBezTo>
                  <a:cubicBezTo>
                    <a:pt x="151" y="502"/>
                    <a:pt x="201" y="527"/>
                    <a:pt x="277" y="527"/>
                  </a:cubicBezTo>
                  <a:lnTo>
                    <a:pt x="327" y="527"/>
                  </a:lnTo>
                  <a:cubicBezTo>
                    <a:pt x="377" y="502"/>
                    <a:pt x="402" y="476"/>
                    <a:pt x="427" y="451"/>
                  </a:cubicBezTo>
                  <a:cubicBezTo>
                    <a:pt x="703" y="677"/>
                    <a:pt x="953" y="953"/>
                    <a:pt x="1154" y="1228"/>
                  </a:cubicBezTo>
                  <a:cubicBezTo>
                    <a:pt x="1480" y="1654"/>
                    <a:pt x="1705" y="2080"/>
                    <a:pt x="1856" y="2507"/>
                  </a:cubicBezTo>
                  <a:cubicBezTo>
                    <a:pt x="1881" y="2557"/>
                    <a:pt x="1906" y="2632"/>
                    <a:pt x="1931" y="2682"/>
                  </a:cubicBezTo>
                  <a:cubicBezTo>
                    <a:pt x="1931" y="2707"/>
                    <a:pt x="1956" y="2732"/>
                    <a:pt x="1981" y="2732"/>
                  </a:cubicBezTo>
                  <a:lnTo>
                    <a:pt x="2006" y="2732"/>
                  </a:lnTo>
                  <a:cubicBezTo>
                    <a:pt x="2031" y="2707"/>
                    <a:pt x="2056" y="2682"/>
                    <a:pt x="2056" y="2657"/>
                  </a:cubicBezTo>
                  <a:cubicBezTo>
                    <a:pt x="2031" y="2607"/>
                    <a:pt x="2031" y="2557"/>
                    <a:pt x="2006" y="2532"/>
                  </a:cubicBezTo>
                  <a:cubicBezTo>
                    <a:pt x="1856" y="2080"/>
                    <a:pt x="1605" y="1604"/>
                    <a:pt x="1254" y="1153"/>
                  </a:cubicBezTo>
                  <a:cubicBezTo>
                    <a:pt x="1029" y="852"/>
                    <a:pt x="778" y="577"/>
                    <a:pt x="477" y="326"/>
                  </a:cubicBezTo>
                  <a:cubicBezTo>
                    <a:pt x="477" y="301"/>
                    <a:pt x="477" y="301"/>
                    <a:pt x="477" y="301"/>
                  </a:cubicBezTo>
                  <a:cubicBezTo>
                    <a:pt x="502" y="226"/>
                    <a:pt x="477" y="151"/>
                    <a:pt x="427" y="101"/>
                  </a:cubicBezTo>
                  <a:cubicBezTo>
                    <a:pt x="402" y="50"/>
                    <a:pt x="327" y="0"/>
                    <a:pt x="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7594881" y="844273"/>
              <a:ext cx="117536" cy="38249"/>
            </a:xfrm>
            <a:custGeom>
              <a:avLst/>
              <a:gdLst/>
              <a:ahLst/>
              <a:cxnLst/>
              <a:rect l="l" t="t" r="r" b="b"/>
              <a:pathLst>
                <a:path w="928" h="302" extrusionOk="0">
                  <a:moveTo>
                    <a:pt x="100" y="1"/>
                  </a:moveTo>
                  <a:cubicBezTo>
                    <a:pt x="75" y="1"/>
                    <a:pt x="25" y="1"/>
                    <a:pt x="0" y="26"/>
                  </a:cubicBezTo>
                  <a:cubicBezTo>
                    <a:pt x="0" y="51"/>
                    <a:pt x="0" y="101"/>
                    <a:pt x="25" y="126"/>
                  </a:cubicBezTo>
                  <a:cubicBezTo>
                    <a:pt x="75" y="151"/>
                    <a:pt x="150" y="176"/>
                    <a:pt x="226" y="227"/>
                  </a:cubicBezTo>
                  <a:cubicBezTo>
                    <a:pt x="376" y="277"/>
                    <a:pt x="526" y="302"/>
                    <a:pt x="702" y="302"/>
                  </a:cubicBezTo>
                  <a:lnTo>
                    <a:pt x="877" y="302"/>
                  </a:lnTo>
                  <a:cubicBezTo>
                    <a:pt x="902" y="302"/>
                    <a:pt x="927" y="252"/>
                    <a:pt x="927" y="227"/>
                  </a:cubicBezTo>
                  <a:cubicBezTo>
                    <a:pt x="927" y="201"/>
                    <a:pt x="877" y="176"/>
                    <a:pt x="852" y="176"/>
                  </a:cubicBezTo>
                  <a:cubicBezTo>
                    <a:pt x="805" y="183"/>
                    <a:pt x="758" y="186"/>
                    <a:pt x="711" y="186"/>
                  </a:cubicBezTo>
                  <a:cubicBezTo>
                    <a:pt x="583" y="186"/>
                    <a:pt x="454" y="163"/>
                    <a:pt x="326" y="126"/>
                  </a:cubicBezTo>
                  <a:cubicBezTo>
                    <a:pt x="251" y="101"/>
                    <a:pt x="175" y="51"/>
                    <a:pt x="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7655169" y="791206"/>
              <a:ext cx="108037" cy="43695"/>
            </a:xfrm>
            <a:custGeom>
              <a:avLst/>
              <a:gdLst/>
              <a:ahLst/>
              <a:cxnLst/>
              <a:rect l="l" t="t" r="r" b="b"/>
              <a:pathLst>
                <a:path w="853" h="345" extrusionOk="0">
                  <a:moveTo>
                    <a:pt x="75" y="0"/>
                  </a:moveTo>
                  <a:cubicBezTo>
                    <a:pt x="57" y="0"/>
                    <a:pt x="38" y="6"/>
                    <a:pt x="25" y="19"/>
                  </a:cubicBezTo>
                  <a:cubicBezTo>
                    <a:pt x="0" y="44"/>
                    <a:pt x="0" y="94"/>
                    <a:pt x="50" y="119"/>
                  </a:cubicBezTo>
                  <a:cubicBezTo>
                    <a:pt x="75" y="169"/>
                    <a:pt x="126" y="194"/>
                    <a:pt x="176" y="219"/>
                  </a:cubicBezTo>
                  <a:cubicBezTo>
                    <a:pt x="326" y="320"/>
                    <a:pt x="501" y="345"/>
                    <a:pt x="652" y="345"/>
                  </a:cubicBezTo>
                  <a:lnTo>
                    <a:pt x="802" y="345"/>
                  </a:lnTo>
                  <a:cubicBezTo>
                    <a:pt x="827" y="345"/>
                    <a:pt x="852" y="295"/>
                    <a:pt x="852" y="270"/>
                  </a:cubicBezTo>
                  <a:cubicBezTo>
                    <a:pt x="852" y="245"/>
                    <a:pt x="802" y="219"/>
                    <a:pt x="777" y="219"/>
                  </a:cubicBezTo>
                  <a:cubicBezTo>
                    <a:pt x="733" y="226"/>
                    <a:pt x="691" y="229"/>
                    <a:pt x="650" y="229"/>
                  </a:cubicBezTo>
                  <a:cubicBezTo>
                    <a:pt x="527" y="229"/>
                    <a:pt x="414" y="201"/>
                    <a:pt x="301" y="144"/>
                  </a:cubicBezTo>
                  <a:cubicBezTo>
                    <a:pt x="226" y="94"/>
                    <a:pt x="176" y="69"/>
                    <a:pt x="126" y="19"/>
                  </a:cubicBezTo>
                  <a:cubicBezTo>
                    <a:pt x="113" y="6"/>
                    <a:pt x="9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7344104" y="474828"/>
              <a:ext cx="136534" cy="128426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982" y="1"/>
                  </a:moveTo>
                  <a:cubicBezTo>
                    <a:pt x="964" y="1"/>
                    <a:pt x="946" y="24"/>
                    <a:pt x="927" y="61"/>
                  </a:cubicBezTo>
                  <a:cubicBezTo>
                    <a:pt x="827" y="462"/>
                    <a:pt x="476" y="813"/>
                    <a:pt x="50" y="888"/>
                  </a:cubicBezTo>
                  <a:cubicBezTo>
                    <a:pt x="25" y="888"/>
                    <a:pt x="0" y="913"/>
                    <a:pt x="0" y="963"/>
                  </a:cubicBezTo>
                  <a:cubicBezTo>
                    <a:pt x="0" y="988"/>
                    <a:pt x="25" y="1013"/>
                    <a:pt x="75" y="1013"/>
                  </a:cubicBezTo>
                  <a:cubicBezTo>
                    <a:pt x="551" y="913"/>
                    <a:pt x="952" y="537"/>
                    <a:pt x="1053" y="86"/>
                  </a:cubicBezTo>
                  <a:cubicBezTo>
                    <a:pt x="1078" y="36"/>
                    <a:pt x="1053" y="11"/>
                    <a:pt x="1003" y="11"/>
                  </a:cubicBezTo>
                  <a:cubicBezTo>
                    <a:pt x="996" y="4"/>
                    <a:pt x="989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7229735" y="488759"/>
              <a:ext cx="38250" cy="60540"/>
            </a:xfrm>
            <a:custGeom>
              <a:avLst/>
              <a:gdLst/>
              <a:ahLst/>
              <a:cxnLst/>
              <a:rect l="l" t="t" r="r" b="b"/>
              <a:pathLst>
                <a:path w="302" h="478" extrusionOk="0">
                  <a:moveTo>
                    <a:pt x="201" y="1"/>
                  </a:moveTo>
                  <a:cubicBezTo>
                    <a:pt x="51" y="101"/>
                    <a:pt x="1" y="277"/>
                    <a:pt x="51" y="427"/>
                  </a:cubicBezTo>
                  <a:cubicBezTo>
                    <a:pt x="76" y="477"/>
                    <a:pt x="101" y="477"/>
                    <a:pt x="126" y="477"/>
                  </a:cubicBezTo>
                  <a:cubicBezTo>
                    <a:pt x="176" y="477"/>
                    <a:pt x="176" y="427"/>
                    <a:pt x="176" y="402"/>
                  </a:cubicBezTo>
                  <a:cubicBezTo>
                    <a:pt x="151" y="302"/>
                    <a:pt x="176" y="176"/>
                    <a:pt x="277" y="126"/>
                  </a:cubicBezTo>
                  <a:cubicBezTo>
                    <a:pt x="302" y="101"/>
                    <a:pt x="302" y="51"/>
                    <a:pt x="277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7372601" y="370719"/>
              <a:ext cx="60414" cy="32550"/>
            </a:xfrm>
            <a:custGeom>
              <a:avLst/>
              <a:gdLst/>
              <a:ahLst/>
              <a:cxnLst/>
              <a:rect l="l" t="t" r="r" b="b"/>
              <a:pathLst>
                <a:path w="477" h="257" extrusionOk="0">
                  <a:moveTo>
                    <a:pt x="351" y="1"/>
                  </a:moveTo>
                  <a:cubicBezTo>
                    <a:pt x="238" y="1"/>
                    <a:pt x="113" y="69"/>
                    <a:pt x="26" y="156"/>
                  </a:cubicBezTo>
                  <a:cubicBezTo>
                    <a:pt x="1" y="181"/>
                    <a:pt x="1" y="206"/>
                    <a:pt x="26" y="231"/>
                  </a:cubicBezTo>
                  <a:cubicBezTo>
                    <a:pt x="51" y="256"/>
                    <a:pt x="51" y="256"/>
                    <a:pt x="76" y="256"/>
                  </a:cubicBezTo>
                  <a:cubicBezTo>
                    <a:pt x="101" y="256"/>
                    <a:pt x="101" y="256"/>
                    <a:pt x="126" y="231"/>
                  </a:cubicBezTo>
                  <a:cubicBezTo>
                    <a:pt x="201" y="156"/>
                    <a:pt x="301" y="131"/>
                    <a:pt x="402" y="131"/>
                  </a:cubicBezTo>
                  <a:cubicBezTo>
                    <a:pt x="427" y="131"/>
                    <a:pt x="477" y="106"/>
                    <a:pt x="477" y="56"/>
                  </a:cubicBezTo>
                  <a:cubicBezTo>
                    <a:pt x="477" y="31"/>
                    <a:pt x="452" y="6"/>
                    <a:pt x="402" y="6"/>
                  </a:cubicBezTo>
                  <a:cubicBezTo>
                    <a:pt x="385" y="2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7464680" y="389591"/>
              <a:ext cx="66747" cy="56107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7905946" y="717367"/>
              <a:ext cx="25458" cy="22291"/>
            </a:xfrm>
            <a:custGeom>
              <a:avLst/>
              <a:gdLst/>
              <a:ahLst/>
              <a:cxnLst/>
              <a:rect l="l" t="t" r="r" b="b"/>
              <a:pathLst>
                <a:path w="201" h="176" extrusionOk="0">
                  <a:moveTo>
                    <a:pt x="75" y="0"/>
                  </a:moveTo>
                  <a:cubicBezTo>
                    <a:pt x="25" y="26"/>
                    <a:pt x="0" y="76"/>
                    <a:pt x="25" y="126"/>
                  </a:cubicBezTo>
                  <a:cubicBezTo>
                    <a:pt x="25" y="151"/>
                    <a:pt x="75" y="176"/>
                    <a:pt x="100" y="176"/>
                  </a:cubicBezTo>
                  <a:lnTo>
                    <a:pt x="126" y="176"/>
                  </a:lnTo>
                  <a:cubicBezTo>
                    <a:pt x="176" y="151"/>
                    <a:pt x="201" y="126"/>
                    <a:pt x="201" y="76"/>
                  </a:cubicBezTo>
                  <a:cubicBezTo>
                    <a:pt x="176" y="26"/>
                    <a:pt x="126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8178887" y="712934"/>
              <a:ext cx="28751" cy="23557"/>
            </a:xfrm>
            <a:custGeom>
              <a:avLst/>
              <a:gdLst/>
              <a:ahLst/>
              <a:cxnLst/>
              <a:rect l="l" t="t" r="r" b="b"/>
              <a:pathLst>
                <a:path w="227" h="18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51" y="161"/>
                    <a:pt x="76" y="161"/>
                  </a:cubicBezTo>
                  <a:lnTo>
                    <a:pt x="126" y="161"/>
                  </a:lnTo>
                  <a:cubicBezTo>
                    <a:pt x="126" y="186"/>
                    <a:pt x="126" y="186"/>
                    <a:pt x="126" y="186"/>
                  </a:cubicBezTo>
                  <a:cubicBezTo>
                    <a:pt x="176" y="186"/>
                    <a:pt x="201" y="136"/>
                    <a:pt x="226" y="111"/>
                  </a:cubicBezTo>
                  <a:cubicBezTo>
                    <a:pt x="226" y="61"/>
                    <a:pt x="201" y="10"/>
                    <a:pt x="151" y="10"/>
                  </a:cubicBezTo>
                  <a:lnTo>
                    <a:pt x="126" y="10"/>
                  </a:lnTo>
                  <a:cubicBezTo>
                    <a:pt x="112" y="4"/>
                    <a:pt x="99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8467787" y="895947"/>
              <a:ext cx="28624" cy="24697"/>
            </a:xfrm>
            <a:custGeom>
              <a:avLst/>
              <a:gdLst/>
              <a:ahLst/>
              <a:cxnLst/>
              <a:rect l="l" t="t" r="r" b="b"/>
              <a:pathLst>
                <a:path w="226" h="195" extrusionOk="0">
                  <a:moveTo>
                    <a:pt x="104" y="0"/>
                  </a:moveTo>
                  <a:cubicBezTo>
                    <a:pt x="82" y="0"/>
                    <a:pt x="63" y="7"/>
                    <a:pt x="50" y="19"/>
                  </a:cubicBezTo>
                  <a:cubicBezTo>
                    <a:pt x="0" y="44"/>
                    <a:pt x="0" y="94"/>
                    <a:pt x="25" y="119"/>
                  </a:cubicBezTo>
                  <a:lnTo>
                    <a:pt x="50" y="169"/>
                  </a:lnTo>
                  <a:cubicBezTo>
                    <a:pt x="75" y="169"/>
                    <a:pt x="101" y="194"/>
                    <a:pt x="126" y="194"/>
                  </a:cubicBezTo>
                  <a:cubicBezTo>
                    <a:pt x="126" y="194"/>
                    <a:pt x="151" y="194"/>
                    <a:pt x="176" y="169"/>
                  </a:cubicBezTo>
                  <a:cubicBezTo>
                    <a:pt x="201" y="144"/>
                    <a:pt x="226" y="94"/>
                    <a:pt x="176" y="44"/>
                  </a:cubicBezTo>
                  <a:lnTo>
                    <a:pt x="176" y="19"/>
                  </a:lnTo>
                  <a:cubicBezTo>
                    <a:pt x="151" y="7"/>
                    <a:pt x="126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8112267" y="701536"/>
              <a:ext cx="25458" cy="22291"/>
            </a:xfrm>
            <a:custGeom>
              <a:avLst/>
              <a:gdLst/>
              <a:ahLst/>
              <a:cxnLst/>
              <a:rect l="l" t="t" r="r" b="b"/>
              <a:pathLst>
                <a:path w="201" h="176" extrusionOk="0">
                  <a:moveTo>
                    <a:pt x="101" y="0"/>
                  </a:moveTo>
                  <a:cubicBezTo>
                    <a:pt x="50" y="0"/>
                    <a:pt x="0" y="50"/>
                    <a:pt x="0" y="75"/>
                  </a:cubicBezTo>
                  <a:cubicBezTo>
                    <a:pt x="0" y="125"/>
                    <a:pt x="25" y="176"/>
                    <a:pt x="75" y="176"/>
                  </a:cubicBezTo>
                  <a:lnTo>
                    <a:pt x="126" y="176"/>
                  </a:lnTo>
                  <a:cubicBezTo>
                    <a:pt x="176" y="176"/>
                    <a:pt x="201" y="151"/>
                    <a:pt x="201" y="100"/>
                  </a:cubicBezTo>
                  <a:cubicBezTo>
                    <a:pt x="201" y="50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7972566" y="704702"/>
              <a:ext cx="25584" cy="22291"/>
            </a:xfrm>
            <a:custGeom>
              <a:avLst/>
              <a:gdLst/>
              <a:ahLst/>
              <a:cxnLst/>
              <a:rect l="l" t="t" r="r" b="b"/>
              <a:pathLst>
                <a:path w="202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0"/>
                  </a:cubicBezTo>
                  <a:cubicBezTo>
                    <a:pt x="1" y="151"/>
                    <a:pt x="51" y="176"/>
                    <a:pt x="101" y="176"/>
                  </a:cubicBezTo>
                  <a:lnTo>
                    <a:pt x="126" y="176"/>
                  </a:lnTo>
                  <a:cubicBezTo>
                    <a:pt x="176" y="176"/>
                    <a:pt x="201" y="126"/>
                    <a:pt x="201" y="75"/>
                  </a:cubicBezTo>
                  <a:cubicBezTo>
                    <a:pt x="201" y="25"/>
                    <a:pt x="15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8248674" y="730032"/>
              <a:ext cx="25584" cy="22417"/>
            </a:xfrm>
            <a:custGeom>
              <a:avLst/>
              <a:gdLst/>
              <a:ahLst/>
              <a:cxnLst/>
              <a:rect l="l" t="t" r="r" b="b"/>
              <a:pathLst>
                <a:path w="202" h="177" extrusionOk="0">
                  <a:moveTo>
                    <a:pt x="101" y="1"/>
                  </a:moveTo>
                  <a:cubicBezTo>
                    <a:pt x="76" y="1"/>
                    <a:pt x="26" y="26"/>
                    <a:pt x="1" y="51"/>
                  </a:cubicBezTo>
                  <a:cubicBezTo>
                    <a:pt x="1" y="101"/>
                    <a:pt x="26" y="151"/>
                    <a:pt x="51" y="176"/>
                  </a:cubicBezTo>
                  <a:lnTo>
                    <a:pt x="126" y="176"/>
                  </a:lnTo>
                  <a:cubicBezTo>
                    <a:pt x="151" y="176"/>
                    <a:pt x="176" y="151"/>
                    <a:pt x="201" y="126"/>
                  </a:cubicBezTo>
                  <a:cubicBezTo>
                    <a:pt x="201" y="76"/>
                    <a:pt x="176" y="26"/>
                    <a:pt x="126" y="26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8312255" y="757389"/>
              <a:ext cx="28624" cy="23557"/>
            </a:xfrm>
            <a:custGeom>
              <a:avLst/>
              <a:gdLst/>
              <a:ahLst/>
              <a:cxnLst/>
              <a:rect l="l" t="t" r="r" b="b"/>
              <a:pathLst>
                <a:path w="226" h="186" extrusionOk="0">
                  <a:moveTo>
                    <a:pt x="97" y="0"/>
                  </a:moveTo>
                  <a:cubicBezTo>
                    <a:pt x="66" y="0"/>
                    <a:pt x="25" y="24"/>
                    <a:pt x="25" y="60"/>
                  </a:cubicBezTo>
                  <a:cubicBezTo>
                    <a:pt x="0" y="85"/>
                    <a:pt x="0" y="136"/>
                    <a:pt x="50" y="161"/>
                  </a:cubicBezTo>
                  <a:lnTo>
                    <a:pt x="75" y="186"/>
                  </a:lnTo>
                  <a:lnTo>
                    <a:pt x="126" y="186"/>
                  </a:lnTo>
                  <a:cubicBezTo>
                    <a:pt x="151" y="186"/>
                    <a:pt x="176" y="186"/>
                    <a:pt x="201" y="161"/>
                  </a:cubicBezTo>
                  <a:cubicBezTo>
                    <a:pt x="226" y="111"/>
                    <a:pt x="201" y="60"/>
                    <a:pt x="151" y="35"/>
                  </a:cubicBezTo>
                  <a:lnTo>
                    <a:pt x="126" y="10"/>
                  </a:lnTo>
                  <a:cubicBezTo>
                    <a:pt x="119" y="4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8423331" y="841993"/>
              <a:ext cx="25458" cy="24697"/>
            </a:xfrm>
            <a:custGeom>
              <a:avLst/>
              <a:gdLst/>
              <a:ahLst/>
              <a:cxnLst/>
              <a:rect l="l" t="t" r="r" b="b"/>
              <a:pathLst>
                <a:path w="201" h="195" extrusionOk="0">
                  <a:moveTo>
                    <a:pt x="88" y="0"/>
                  </a:moveTo>
                  <a:cubicBezTo>
                    <a:pt x="63" y="0"/>
                    <a:pt x="38" y="6"/>
                    <a:pt x="25" y="19"/>
                  </a:cubicBezTo>
                  <a:cubicBezTo>
                    <a:pt x="0" y="69"/>
                    <a:pt x="0" y="119"/>
                    <a:pt x="25" y="144"/>
                  </a:cubicBezTo>
                  <a:lnTo>
                    <a:pt x="51" y="169"/>
                  </a:lnTo>
                  <a:cubicBezTo>
                    <a:pt x="76" y="194"/>
                    <a:pt x="101" y="194"/>
                    <a:pt x="101" y="194"/>
                  </a:cubicBezTo>
                  <a:cubicBezTo>
                    <a:pt x="126" y="194"/>
                    <a:pt x="151" y="194"/>
                    <a:pt x="176" y="169"/>
                  </a:cubicBezTo>
                  <a:cubicBezTo>
                    <a:pt x="201" y="144"/>
                    <a:pt x="201" y="94"/>
                    <a:pt x="176" y="44"/>
                  </a:cubicBezTo>
                  <a:lnTo>
                    <a:pt x="151" y="19"/>
                  </a:lnTo>
                  <a:cubicBezTo>
                    <a:pt x="138" y="6"/>
                    <a:pt x="113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8505910" y="954081"/>
              <a:ext cx="25458" cy="26850"/>
            </a:xfrm>
            <a:custGeom>
              <a:avLst/>
              <a:gdLst/>
              <a:ahLst/>
              <a:cxnLst/>
              <a:rect l="l" t="t" r="r" b="b"/>
              <a:pathLst>
                <a:path w="201" h="212" extrusionOk="0">
                  <a:moveTo>
                    <a:pt x="94" y="1"/>
                  </a:moveTo>
                  <a:cubicBezTo>
                    <a:pt x="80" y="1"/>
                    <a:pt x="65" y="4"/>
                    <a:pt x="50" y="11"/>
                  </a:cubicBezTo>
                  <a:cubicBezTo>
                    <a:pt x="0" y="36"/>
                    <a:pt x="0" y="86"/>
                    <a:pt x="25" y="136"/>
                  </a:cubicBezTo>
                  <a:lnTo>
                    <a:pt x="25" y="162"/>
                  </a:lnTo>
                  <a:cubicBezTo>
                    <a:pt x="50" y="187"/>
                    <a:pt x="75" y="212"/>
                    <a:pt x="100" y="212"/>
                  </a:cubicBezTo>
                  <a:cubicBezTo>
                    <a:pt x="125" y="212"/>
                    <a:pt x="125" y="187"/>
                    <a:pt x="150" y="187"/>
                  </a:cubicBezTo>
                  <a:cubicBezTo>
                    <a:pt x="201" y="162"/>
                    <a:pt x="201" y="111"/>
                    <a:pt x="176" y="86"/>
                  </a:cubicBezTo>
                  <a:lnTo>
                    <a:pt x="176" y="36"/>
                  </a:lnTo>
                  <a:cubicBezTo>
                    <a:pt x="158" y="19"/>
                    <a:pt x="128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8369376" y="796272"/>
              <a:ext cx="28624" cy="25964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07" y="0"/>
                  </a:moveTo>
                  <a:cubicBezTo>
                    <a:pt x="83" y="0"/>
                    <a:pt x="54" y="15"/>
                    <a:pt x="25" y="29"/>
                  </a:cubicBezTo>
                  <a:cubicBezTo>
                    <a:pt x="0" y="79"/>
                    <a:pt x="25" y="129"/>
                    <a:pt x="50" y="154"/>
                  </a:cubicBezTo>
                  <a:lnTo>
                    <a:pt x="76" y="179"/>
                  </a:lnTo>
                  <a:cubicBezTo>
                    <a:pt x="101" y="179"/>
                    <a:pt x="101" y="205"/>
                    <a:pt x="126" y="205"/>
                  </a:cubicBezTo>
                  <a:cubicBezTo>
                    <a:pt x="151" y="205"/>
                    <a:pt x="176" y="179"/>
                    <a:pt x="201" y="154"/>
                  </a:cubicBezTo>
                  <a:cubicBezTo>
                    <a:pt x="226" y="129"/>
                    <a:pt x="226" y="79"/>
                    <a:pt x="176" y="29"/>
                  </a:cubicBezTo>
                  <a:lnTo>
                    <a:pt x="151" y="29"/>
                  </a:lnTo>
                  <a:cubicBezTo>
                    <a:pt x="140" y="8"/>
                    <a:pt x="125" y="0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8042353" y="701536"/>
              <a:ext cx="25584" cy="1912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76" y="0"/>
                  </a:moveTo>
                  <a:cubicBezTo>
                    <a:pt x="26" y="0"/>
                    <a:pt x="1" y="25"/>
                    <a:pt x="1" y="75"/>
                  </a:cubicBezTo>
                  <a:cubicBezTo>
                    <a:pt x="1" y="125"/>
                    <a:pt x="51" y="151"/>
                    <a:pt x="101" y="151"/>
                  </a:cubicBezTo>
                  <a:lnTo>
                    <a:pt x="126" y="151"/>
                  </a:lnTo>
                  <a:cubicBezTo>
                    <a:pt x="176" y="151"/>
                    <a:pt x="201" y="125"/>
                    <a:pt x="201" y="75"/>
                  </a:cubicBezTo>
                  <a:cubicBezTo>
                    <a:pt x="201" y="25"/>
                    <a:pt x="17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8534408" y="1018927"/>
              <a:ext cx="25584" cy="22291"/>
            </a:xfrm>
            <a:custGeom>
              <a:avLst/>
              <a:gdLst/>
              <a:ahLst/>
              <a:cxnLst/>
              <a:rect l="l" t="t" r="r" b="b"/>
              <a:pathLst>
                <a:path w="202" h="176" extrusionOk="0">
                  <a:moveTo>
                    <a:pt x="51" y="0"/>
                  </a:moveTo>
                  <a:cubicBezTo>
                    <a:pt x="26" y="25"/>
                    <a:pt x="1" y="76"/>
                    <a:pt x="1" y="126"/>
                  </a:cubicBezTo>
                  <a:cubicBezTo>
                    <a:pt x="1" y="151"/>
                    <a:pt x="26" y="176"/>
                    <a:pt x="51" y="176"/>
                  </a:cubicBezTo>
                  <a:lnTo>
                    <a:pt x="126" y="176"/>
                  </a:lnTo>
                  <a:cubicBezTo>
                    <a:pt x="176" y="151"/>
                    <a:pt x="201" y="101"/>
                    <a:pt x="176" y="51"/>
                  </a:cubicBezTo>
                  <a:cubicBezTo>
                    <a:pt x="176" y="25"/>
                    <a:pt x="15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8664609" y="993470"/>
              <a:ext cx="25458" cy="22417"/>
            </a:xfrm>
            <a:custGeom>
              <a:avLst/>
              <a:gdLst/>
              <a:ahLst/>
              <a:cxnLst/>
              <a:rect l="l" t="t" r="r" b="b"/>
              <a:pathLst>
                <a:path w="201" h="177" extrusionOk="0">
                  <a:moveTo>
                    <a:pt x="75" y="1"/>
                  </a:moveTo>
                  <a:cubicBezTo>
                    <a:pt x="25" y="1"/>
                    <a:pt x="0" y="51"/>
                    <a:pt x="0" y="101"/>
                  </a:cubicBezTo>
                  <a:cubicBezTo>
                    <a:pt x="0" y="126"/>
                    <a:pt x="25" y="176"/>
                    <a:pt x="75" y="176"/>
                  </a:cubicBezTo>
                  <a:lnTo>
                    <a:pt x="126" y="176"/>
                  </a:lnTo>
                  <a:cubicBezTo>
                    <a:pt x="176" y="176"/>
                    <a:pt x="201" y="126"/>
                    <a:pt x="201" y="76"/>
                  </a:cubicBezTo>
                  <a:cubicBezTo>
                    <a:pt x="201" y="26"/>
                    <a:pt x="151" y="1"/>
                    <a:pt x="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8597862" y="1001829"/>
              <a:ext cx="25584" cy="2355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40" y="0"/>
                  </a:moveTo>
                  <a:cubicBezTo>
                    <a:pt x="128" y="0"/>
                    <a:pt x="115" y="3"/>
                    <a:pt x="101" y="10"/>
                  </a:cubicBezTo>
                  <a:lnTo>
                    <a:pt x="76" y="10"/>
                  </a:lnTo>
                  <a:cubicBezTo>
                    <a:pt x="26" y="10"/>
                    <a:pt x="1" y="60"/>
                    <a:pt x="1" y="110"/>
                  </a:cubicBezTo>
                  <a:cubicBezTo>
                    <a:pt x="1" y="135"/>
                    <a:pt x="51" y="186"/>
                    <a:pt x="76" y="186"/>
                  </a:cubicBezTo>
                  <a:cubicBezTo>
                    <a:pt x="76" y="186"/>
                    <a:pt x="101" y="186"/>
                    <a:pt x="101" y="160"/>
                  </a:cubicBezTo>
                  <a:lnTo>
                    <a:pt x="126" y="160"/>
                  </a:lnTo>
                  <a:cubicBezTo>
                    <a:pt x="176" y="160"/>
                    <a:pt x="201" y="110"/>
                    <a:pt x="201" y="60"/>
                  </a:cubicBezTo>
                  <a:cubicBezTo>
                    <a:pt x="201" y="24"/>
                    <a:pt x="17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8731230" y="996636"/>
              <a:ext cx="25584" cy="22417"/>
            </a:xfrm>
            <a:custGeom>
              <a:avLst/>
              <a:gdLst/>
              <a:ahLst/>
              <a:cxnLst/>
              <a:rect l="l" t="t" r="r" b="b"/>
              <a:pathLst>
                <a:path w="202" h="177" extrusionOk="0">
                  <a:moveTo>
                    <a:pt x="101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26"/>
                    <a:pt x="26" y="151"/>
                    <a:pt x="76" y="176"/>
                  </a:cubicBezTo>
                  <a:lnTo>
                    <a:pt x="126" y="176"/>
                  </a:lnTo>
                  <a:cubicBezTo>
                    <a:pt x="151" y="176"/>
                    <a:pt x="201" y="126"/>
                    <a:pt x="201" y="101"/>
                  </a:cubicBezTo>
                  <a:cubicBezTo>
                    <a:pt x="201" y="51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7250442" y="603241"/>
              <a:ext cx="66747" cy="56107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30"/>
          <p:cNvSpPr/>
          <p:nvPr/>
        </p:nvSpPr>
        <p:spPr>
          <a:xfrm>
            <a:off x="8767353" y="114784"/>
            <a:ext cx="135748" cy="142299"/>
          </a:xfrm>
          <a:custGeom>
            <a:avLst/>
            <a:gdLst/>
            <a:ahLst/>
            <a:cxnLst/>
            <a:rect l="l" t="t" r="r" b="b"/>
            <a:pathLst>
              <a:path w="1555" h="1630" extrusionOk="0">
                <a:moveTo>
                  <a:pt x="778" y="176"/>
                </a:moveTo>
                <a:cubicBezTo>
                  <a:pt x="1104" y="176"/>
                  <a:pt x="1354" y="552"/>
                  <a:pt x="1379" y="903"/>
                </a:cubicBezTo>
                <a:cubicBezTo>
                  <a:pt x="1379" y="978"/>
                  <a:pt x="1354" y="1053"/>
                  <a:pt x="1354" y="1103"/>
                </a:cubicBezTo>
                <a:cubicBezTo>
                  <a:pt x="1304" y="1254"/>
                  <a:pt x="1204" y="1354"/>
                  <a:pt x="1053" y="1404"/>
                </a:cubicBezTo>
                <a:cubicBezTo>
                  <a:pt x="985" y="1432"/>
                  <a:pt x="908" y="1452"/>
                  <a:pt x="829" y="1452"/>
                </a:cubicBezTo>
                <a:cubicBezTo>
                  <a:pt x="763" y="1452"/>
                  <a:pt x="695" y="1438"/>
                  <a:pt x="627" y="1404"/>
                </a:cubicBezTo>
                <a:cubicBezTo>
                  <a:pt x="427" y="1329"/>
                  <a:pt x="251" y="1128"/>
                  <a:pt x="226" y="903"/>
                </a:cubicBezTo>
                <a:cubicBezTo>
                  <a:pt x="176" y="727"/>
                  <a:pt x="251" y="502"/>
                  <a:pt x="402" y="351"/>
                </a:cubicBezTo>
                <a:cubicBezTo>
                  <a:pt x="502" y="226"/>
                  <a:pt x="627" y="176"/>
                  <a:pt x="753" y="176"/>
                </a:cubicBezTo>
                <a:close/>
                <a:moveTo>
                  <a:pt x="778" y="1"/>
                </a:moveTo>
                <a:cubicBezTo>
                  <a:pt x="577" y="1"/>
                  <a:pt x="402" y="76"/>
                  <a:pt x="251" y="251"/>
                </a:cubicBezTo>
                <a:cubicBezTo>
                  <a:pt x="101" y="427"/>
                  <a:pt x="1" y="702"/>
                  <a:pt x="51" y="953"/>
                </a:cubicBezTo>
                <a:cubicBezTo>
                  <a:pt x="101" y="1229"/>
                  <a:pt x="302" y="1479"/>
                  <a:pt x="577" y="1580"/>
                </a:cubicBezTo>
                <a:cubicBezTo>
                  <a:pt x="652" y="1605"/>
                  <a:pt x="753" y="1630"/>
                  <a:pt x="853" y="1630"/>
                </a:cubicBezTo>
                <a:cubicBezTo>
                  <a:pt x="953" y="1630"/>
                  <a:pt x="1053" y="1605"/>
                  <a:pt x="1129" y="1580"/>
                </a:cubicBezTo>
                <a:cubicBezTo>
                  <a:pt x="1304" y="1504"/>
                  <a:pt x="1454" y="1354"/>
                  <a:pt x="1505" y="1153"/>
                </a:cubicBezTo>
                <a:cubicBezTo>
                  <a:pt x="1530" y="1078"/>
                  <a:pt x="1555" y="1003"/>
                  <a:pt x="1530" y="903"/>
                </a:cubicBezTo>
                <a:cubicBezTo>
                  <a:pt x="1530" y="477"/>
                  <a:pt x="1229" y="26"/>
                  <a:pt x="7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901;p32">
            <a:extLst>
              <a:ext uri="{FF2B5EF4-FFF2-40B4-BE49-F238E27FC236}">
                <a16:creationId xmlns:a16="http://schemas.microsoft.com/office/drawing/2014/main" id="{AE0908F7-C04E-2FF0-0BE7-73E07DB402E2}"/>
              </a:ext>
            </a:extLst>
          </p:cNvPr>
          <p:cNvSpPr txBox="1">
            <a:spLocks/>
          </p:cNvSpPr>
          <p:nvPr/>
        </p:nvSpPr>
        <p:spPr>
          <a:xfrm>
            <a:off x="2173555" y="2058256"/>
            <a:ext cx="5038753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Boogaloo"/>
              <a:buNone/>
              <a:defRPr sz="52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vi-VN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Comfortaa Bold" panose="00000800000000000000" pitchFamily="2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050" y="691816"/>
            <a:ext cx="6057900" cy="971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14500" y="2692066"/>
            <a:ext cx="1543050" cy="1827183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600700" y="1891966"/>
            <a:ext cx="2343150" cy="18288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3714750" y="1663366"/>
            <a:ext cx="1943100" cy="16573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43250" y="3149266"/>
            <a:ext cx="114300" cy="114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9000" y="2920666"/>
            <a:ext cx="228600" cy="171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876478" y="2120566"/>
            <a:ext cx="152413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PLAY</a:t>
            </a:r>
            <a:endParaRPr lang="en-US" sz="4050" b="1" kern="1200" spc="38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550" y="2171700"/>
            <a:ext cx="685800" cy="696861"/>
          </a:xfrm>
          <a:prstGeom prst="rect">
            <a:avLst/>
          </a:prstGeom>
        </p:spPr>
      </p:pic>
      <p:pic>
        <p:nvPicPr>
          <p:cNvPr id="6" name="Picture 5" descr="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7550" y="1085850"/>
            <a:ext cx="628650" cy="628650"/>
          </a:xfrm>
          <a:prstGeom prst="rect">
            <a:avLst/>
          </a:prstGeom>
        </p:spPr>
      </p:pic>
      <p:pic>
        <p:nvPicPr>
          <p:cNvPr id="7" name="Picture 6" descr="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" y="3429000"/>
            <a:ext cx="685800" cy="759279"/>
          </a:xfrm>
          <a:prstGeom prst="rect">
            <a:avLst/>
          </a:prstGeom>
        </p:spPr>
      </p:pic>
      <p:pic>
        <p:nvPicPr>
          <p:cNvPr id="8" name="Picture 7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4171951"/>
            <a:ext cx="614286" cy="671429"/>
          </a:xfrm>
          <a:prstGeom prst="rect">
            <a:avLst/>
          </a:prstGeom>
        </p:spPr>
      </p:pic>
      <p:pic>
        <p:nvPicPr>
          <p:cNvPr id="10" name="Picture 9" descr="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9101" y="2971800"/>
            <a:ext cx="660743" cy="6714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6061831" y="804031"/>
            <a:ext cx="880109" cy="880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17639 C 0.76181 -0.21273 0.73299 -0.24884 0.73299 -0.28148 C 0.73299 -0.31412 0.76181 -0.34329 0.79063 -0.37245 " pathEditMode="relative" ptsTypes="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616" y="-721245"/>
            <a:ext cx="9148237" cy="3966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0275" y="712766"/>
            <a:ext cx="474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4000" b="1" kern="1200" dirty="0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Câu 1: Con heo đất được dùng </a:t>
            </a:r>
            <a:r>
              <a:rPr lang="en-US" sz="4000" b="1" kern="1200" dirty="0" err="1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để</a:t>
            </a:r>
            <a:r>
              <a:rPr lang="en-US" sz="4000" b="1" kern="1200" dirty="0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làm</a:t>
            </a:r>
            <a:r>
              <a:rPr lang="en-US" sz="4000" b="1" kern="1200" dirty="0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vi-VN" sz="4000" b="1" kern="1200" dirty="0">
                <a:solidFill>
                  <a:srgbClr val="FF0000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gì?</a:t>
            </a:r>
            <a:endParaRPr lang="en-US" sz="4000" b="1" kern="1200" dirty="0">
              <a:solidFill>
                <a:srgbClr val="FF0000"/>
              </a:solidFill>
              <a:latin typeface="#9Slide03 NettoOTLight" panose="020004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8938" y="3073405"/>
            <a:ext cx="5793321" cy="12940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3632" y="3156318"/>
            <a:ext cx="561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     Con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heo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đất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dùng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để</a:t>
            </a:r>
            <a:r>
              <a:rPr lang="vi-VN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 giữ tiền tiết kiệm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087" y="382318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690" y="348595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28650" y="2774204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3100" y="514350"/>
            <a:ext cx="771415" cy="783857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16780" y="4201381"/>
            <a:ext cx="1028700" cy="857249"/>
          </a:xfrm>
          <a:prstGeom prst="rect">
            <a:avLst/>
          </a:prstGeom>
        </p:spPr>
      </p:pic>
      <p:pic>
        <p:nvPicPr>
          <p:cNvPr id="8" name="Picture 7" descr="A picture containing red, dark&#10;&#10;Description automatically generated">
            <a:extLst>
              <a:ext uri="{FF2B5EF4-FFF2-40B4-BE49-F238E27FC236}">
                <a16:creationId xmlns:a16="http://schemas.microsoft.com/office/drawing/2014/main" id="{58F28C48-46E3-17B8-0755-44996BC38D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9546" y="825028"/>
            <a:ext cx="1822708" cy="173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0340" y="-602138"/>
            <a:ext cx="9596204" cy="3926096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2896" y="2751310"/>
            <a:ext cx="5512477" cy="20447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2896" y="2937162"/>
            <a:ext cx="5512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Từ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chỉ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bộ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phận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của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gấu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trúc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đựng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tiền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tiết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kiệm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là</a:t>
            </a:r>
            <a:r>
              <a:rPr lang="en-US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: </a:t>
            </a:r>
            <a:r>
              <a:rPr lang="vi-VN" sz="3600" b="1" kern="1200" dirty="0">
                <a:solidFill>
                  <a:schemeClr val="tx1"/>
                </a:solidFill>
                <a:latin typeface="#9Slide03 NettoOTLight" panose="02000400000000000000" pitchFamily="2" charset="0"/>
                <a:ea typeface="+mn-ea"/>
                <a:cs typeface="+mn-cs"/>
              </a:rPr>
              <a:t>đầu, lưng, bụng, khe bỏ tiền,...</a:t>
            </a:r>
            <a:endParaRPr lang="en-US" sz="2800" b="1" kern="1200" dirty="0">
              <a:solidFill>
                <a:schemeClr val="tx1"/>
              </a:solidFill>
              <a:latin typeface="#9Slide03 NettoOTLight" panose="020004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764" y="372068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164" y="3365058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741414" y="2736408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5960" y="309635"/>
            <a:ext cx="771415" cy="783857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55" y="4319642"/>
            <a:ext cx="892431" cy="743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62D2DD-808E-3231-8D3E-3CEBBD795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323" y="1294071"/>
            <a:ext cx="1555850" cy="13816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9E6BEF-9569-6F8F-DD66-27E4D6B035D6}"/>
              </a:ext>
            </a:extLst>
          </p:cNvPr>
          <p:cNvSpPr txBox="1"/>
          <p:nvPr/>
        </p:nvSpPr>
        <p:spPr>
          <a:xfrm>
            <a:off x="1723869" y="735445"/>
            <a:ext cx="61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+mn-cs"/>
              </a:rPr>
              <a:t>Câu 2: Tìm từ chỉ các bộ phận của gấu trúc đựng tiền tiết kiệm?</a:t>
            </a:r>
            <a:endParaRPr lang="en-US" sz="1800" b="1" dirty="0">
              <a:solidFill>
                <a:srgbClr val="FF0000"/>
              </a:solidFill>
              <a:latin typeface="#9Slide03 NettoOTLight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1715128" y="2142750"/>
            <a:ext cx="4667400" cy="73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Comfortaa Bold" panose="00000800000000000000" pitchFamily="2" charset="0"/>
              </a:rPr>
              <a:t>KHÁM PHÁ</a:t>
            </a:r>
            <a:endParaRPr sz="6000" dirty="0">
              <a:solidFill>
                <a:schemeClr val="accent5">
                  <a:lumMod val="60000"/>
                  <a:lumOff val="40000"/>
                </a:schemeClr>
              </a:solidFill>
              <a:latin typeface="#9Slide03 Comfortaa Bold" panose="00000800000000000000" pitchFamily="2" charset="0"/>
            </a:endParaRPr>
          </a:p>
        </p:txBody>
      </p:sp>
      <p:grpSp>
        <p:nvGrpSpPr>
          <p:cNvPr id="903" name="Google Shape;903;p32"/>
          <p:cNvGrpSpPr/>
          <p:nvPr/>
        </p:nvGrpSpPr>
        <p:grpSpPr>
          <a:xfrm>
            <a:off x="6384848" y="2012466"/>
            <a:ext cx="1758418" cy="2591022"/>
            <a:chOff x="2596625" y="2435500"/>
            <a:chExt cx="236875" cy="349025"/>
          </a:xfrm>
        </p:grpSpPr>
        <p:sp>
          <p:nvSpPr>
            <p:cNvPr id="904" name="Google Shape;904;p32"/>
            <p:cNvSpPr/>
            <p:nvPr/>
          </p:nvSpPr>
          <p:spPr>
            <a:xfrm>
              <a:off x="2599150" y="2450525"/>
              <a:ext cx="234350" cy="319150"/>
            </a:xfrm>
            <a:custGeom>
              <a:avLst/>
              <a:gdLst/>
              <a:ahLst/>
              <a:cxnLst/>
              <a:rect l="l" t="t" r="r" b="b"/>
              <a:pathLst>
                <a:path w="9374" h="12766" extrusionOk="0">
                  <a:moveTo>
                    <a:pt x="4136" y="1"/>
                  </a:moveTo>
                  <a:cubicBezTo>
                    <a:pt x="4136" y="26"/>
                    <a:pt x="4136" y="26"/>
                    <a:pt x="4136" y="26"/>
                  </a:cubicBezTo>
                  <a:cubicBezTo>
                    <a:pt x="4136" y="51"/>
                    <a:pt x="4110" y="76"/>
                    <a:pt x="4085" y="101"/>
                  </a:cubicBezTo>
                  <a:cubicBezTo>
                    <a:pt x="4035" y="101"/>
                    <a:pt x="4010" y="76"/>
                    <a:pt x="4010" y="26"/>
                  </a:cubicBezTo>
                  <a:cubicBezTo>
                    <a:pt x="3960" y="26"/>
                    <a:pt x="3885" y="51"/>
                    <a:pt x="3835" y="51"/>
                  </a:cubicBezTo>
                  <a:cubicBezTo>
                    <a:pt x="3835" y="51"/>
                    <a:pt x="3810" y="76"/>
                    <a:pt x="3785" y="76"/>
                  </a:cubicBezTo>
                  <a:cubicBezTo>
                    <a:pt x="3810" y="101"/>
                    <a:pt x="3810" y="126"/>
                    <a:pt x="3835" y="176"/>
                  </a:cubicBezTo>
                  <a:cubicBezTo>
                    <a:pt x="3835" y="201"/>
                    <a:pt x="3810" y="251"/>
                    <a:pt x="3785" y="251"/>
                  </a:cubicBezTo>
                  <a:lnTo>
                    <a:pt x="3760" y="251"/>
                  </a:lnTo>
                  <a:cubicBezTo>
                    <a:pt x="3735" y="251"/>
                    <a:pt x="3709" y="226"/>
                    <a:pt x="3709" y="201"/>
                  </a:cubicBezTo>
                  <a:cubicBezTo>
                    <a:pt x="3684" y="176"/>
                    <a:pt x="3684" y="126"/>
                    <a:pt x="3684" y="101"/>
                  </a:cubicBezTo>
                  <a:cubicBezTo>
                    <a:pt x="3233" y="201"/>
                    <a:pt x="2832" y="402"/>
                    <a:pt x="2481" y="702"/>
                  </a:cubicBezTo>
                  <a:cubicBezTo>
                    <a:pt x="2532" y="753"/>
                    <a:pt x="2582" y="778"/>
                    <a:pt x="2657" y="803"/>
                  </a:cubicBezTo>
                  <a:cubicBezTo>
                    <a:pt x="2607" y="1028"/>
                    <a:pt x="2406" y="1204"/>
                    <a:pt x="2181" y="1204"/>
                  </a:cubicBezTo>
                  <a:cubicBezTo>
                    <a:pt x="2130" y="1154"/>
                    <a:pt x="2080" y="1129"/>
                    <a:pt x="2055" y="1078"/>
                  </a:cubicBezTo>
                  <a:cubicBezTo>
                    <a:pt x="2055" y="1103"/>
                    <a:pt x="2030" y="1103"/>
                    <a:pt x="2030" y="1129"/>
                  </a:cubicBezTo>
                  <a:cubicBezTo>
                    <a:pt x="1554" y="1680"/>
                    <a:pt x="1228" y="2332"/>
                    <a:pt x="953" y="3008"/>
                  </a:cubicBezTo>
                  <a:cubicBezTo>
                    <a:pt x="978" y="3033"/>
                    <a:pt x="1003" y="3058"/>
                    <a:pt x="1003" y="3058"/>
                  </a:cubicBezTo>
                  <a:cubicBezTo>
                    <a:pt x="1028" y="3083"/>
                    <a:pt x="1053" y="3134"/>
                    <a:pt x="1028" y="3159"/>
                  </a:cubicBezTo>
                  <a:cubicBezTo>
                    <a:pt x="1003" y="3184"/>
                    <a:pt x="978" y="3184"/>
                    <a:pt x="978" y="3184"/>
                  </a:cubicBezTo>
                  <a:cubicBezTo>
                    <a:pt x="953" y="3184"/>
                    <a:pt x="953" y="3184"/>
                    <a:pt x="927" y="3159"/>
                  </a:cubicBezTo>
                  <a:lnTo>
                    <a:pt x="902" y="3159"/>
                  </a:lnTo>
                  <a:cubicBezTo>
                    <a:pt x="877" y="3284"/>
                    <a:pt x="827" y="3409"/>
                    <a:pt x="777" y="3560"/>
                  </a:cubicBezTo>
                  <a:cubicBezTo>
                    <a:pt x="577" y="4161"/>
                    <a:pt x="401" y="4788"/>
                    <a:pt x="251" y="5414"/>
                  </a:cubicBezTo>
                  <a:cubicBezTo>
                    <a:pt x="802" y="5815"/>
                    <a:pt x="1103" y="6492"/>
                    <a:pt x="1053" y="7144"/>
                  </a:cubicBezTo>
                  <a:cubicBezTo>
                    <a:pt x="978" y="7795"/>
                    <a:pt x="577" y="8372"/>
                    <a:pt x="0" y="8672"/>
                  </a:cubicBezTo>
                  <a:cubicBezTo>
                    <a:pt x="50" y="9500"/>
                    <a:pt x="226" y="10327"/>
                    <a:pt x="577" y="11104"/>
                  </a:cubicBezTo>
                  <a:cubicBezTo>
                    <a:pt x="827" y="11705"/>
                    <a:pt x="1203" y="12281"/>
                    <a:pt x="1780" y="12557"/>
                  </a:cubicBezTo>
                  <a:cubicBezTo>
                    <a:pt x="2101" y="12718"/>
                    <a:pt x="2433" y="12765"/>
                    <a:pt x="2776" y="12765"/>
                  </a:cubicBezTo>
                  <a:cubicBezTo>
                    <a:pt x="2967" y="12765"/>
                    <a:pt x="3161" y="12751"/>
                    <a:pt x="3359" y="12733"/>
                  </a:cubicBezTo>
                  <a:cubicBezTo>
                    <a:pt x="3359" y="12657"/>
                    <a:pt x="3334" y="12607"/>
                    <a:pt x="3334" y="12532"/>
                  </a:cubicBezTo>
                  <a:cubicBezTo>
                    <a:pt x="3308" y="12507"/>
                    <a:pt x="3334" y="12482"/>
                    <a:pt x="3384" y="12457"/>
                  </a:cubicBezTo>
                  <a:cubicBezTo>
                    <a:pt x="3409" y="12457"/>
                    <a:pt x="3459" y="12482"/>
                    <a:pt x="3459" y="12507"/>
                  </a:cubicBezTo>
                  <a:cubicBezTo>
                    <a:pt x="3459" y="12582"/>
                    <a:pt x="3484" y="12632"/>
                    <a:pt x="3484" y="12708"/>
                  </a:cubicBezTo>
                  <a:cubicBezTo>
                    <a:pt x="3735" y="12682"/>
                    <a:pt x="3960" y="12632"/>
                    <a:pt x="4186" y="12607"/>
                  </a:cubicBezTo>
                  <a:cubicBezTo>
                    <a:pt x="4336" y="12582"/>
                    <a:pt x="4486" y="12557"/>
                    <a:pt x="4637" y="12532"/>
                  </a:cubicBezTo>
                  <a:cubicBezTo>
                    <a:pt x="5088" y="12482"/>
                    <a:pt x="5564" y="12482"/>
                    <a:pt x="6015" y="12482"/>
                  </a:cubicBezTo>
                  <a:cubicBezTo>
                    <a:pt x="6015" y="12432"/>
                    <a:pt x="6040" y="12357"/>
                    <a:pt x="6040" y="12307"/>
                  </a:cubicBezTo>
                  <a:cubicBezTo>
                    <a:pt x="6040" y="12256"/>
                    <a:pt x="6065" y="12231"/>
                    <a:pt x="6115" y="12231"/>
                  </a:cubicBezTo>
                  <a:cubicBezTo>
                    <a:pt x="6141" y="12256"/>
                    <a:pt x="6166" y="12281"/>
                    <a:pt x="6166" y="12307"/>
                  </a:cubicBezTo>
                  <a:cubicBezTo>
                    <a:pt x="6166" y="12382"/>
                    <a:pt x="6141" y="12432"/>
                    <a:pt x="6141" y="12482"/>
                  </a:cubicBezTo>
                  <a:cubicBezTo>
                    <a:pt x="6166" y="12507"/>
                    <a:pt x="6191" y="12507"/>
                    <a:pt x="6216" y="12507"/>
                  </a:cubicBezTo>
                  <a:cubicBezTo>
                    <a:pt x="6441" y="12507"/>
                    <a:pt x="6673" y="12526"/>
                    <a:pt x="6902" y="12526"/>
                  </a:cubicBezTo>
                  <a:cubicBezTo>
                    <a:pt x="7131" y="12526"/>
                    <a:pt x="7356" y="12507"/>
                    <a:pt x="7569" y="12432"/>
                  </a:cubicBezTo>
                  <a:cubicBezTo>
                    <a:pt x="8196" y="12256"/>
                    <a:pt x="8697" y="11705"/>
                    <a:pt x="8948" y="11104"/>
                  </a:cubicBezTo>
                  <a:cubicBezTo>
                    <a:pt x="9198" y="10477"/>
                    <a:pt x="9248" y="9800"/>
                    <a:pt x="9273" y="9149"/>
                  </a:cubicBezTo>
                  <a:cubicBezTo>
                    <a:pt x="9374" y="6968"/>
                    <a:pt x="9173" y="4738"/>
                    <a:pt x="8246" y="2783"/>
                  </a:cubicBezTo>
                  <a:cubicBezTo>
                    <a:pt x="8221" y="2758"/>
                    <a:pt x="8196" y="2733"/>
                    <a:pt x="8196" y="2708"/>
                  </a:cubicBezTo>
                  <a:cubicBezTo>
                    <a:pt x="8171" y="2733"/>
                    <a:pt x="8146" y="2758"/>
                    <a:pt x="8121" y="2783"/>
                  </a:cubicBezTo>
                  <a:cubicBezTo>
                    <a:pt x="8121" y="2808"/>
                    <a:pt x="8095" y="2808"/>
                    <a:pt x="8070" y="2808"/>
                  </a:cubicBezTo>
                  <a:cubicBezTo>
                    <a:pt x="8070" y="2808"/>
                    <a:pt x="8045" y="2808"/>
                    <a:pt x="8020" y="2783"/>
                  </a:cubicBezTo>
                  <a:cubicBezTo>
                    <a:pt x="7995" y="2758"/>
                    <a:pt x="7995" y="2733"/>
                    <a:pt x="8020" y="2708"/>
                  </a:cubicBezTo>
                  <a:cubicBezTo>
                    <a:pt x="8070" y="2657"/>
                    <a:pt x="8095" y="2607"/>
                    <a:pt x="8121" y="2582"/>
                  </a:cubicBezTo>
                  <a:cubicBezTo>
                    <a:pt x="7770" y="1880"/>
                    <a:pt x="7293" y="1229"/>
                    <a:pt x="6667" y="728"/>
                  </a:cubicBezTo>
                  <a:cubicBezTo>
                    <a:pt x="6516" y="627"/>
                    <a:pt x="6341" y="502"/>
                    <a:pt x="6191" y="427"/>
                  </a:cubicBezTo>
                  <a:cubicBezTo>
                    <a:pt x="6166" y="477"/>
                    <a:pt x="6115" y="552"/>
                    <a:pt x="6065" y="602"/>
                  </a:cubicBezTo>
                  <a:cubicBezTo>
                    <a:pt x="6035" y="610"/>
                    <a:pt x="6006" y="613"/>
                    <a:pt x="5976" y="613"/>
                  </a:cubicBezTo>
                  <a:cubicBezTo>
                    <a:pt x="5808" y="613"/>
                    <a:pt x="5653" y="497"/>
                    <a:pt x="5589" y="327"/>
                  </a:cubicBezTo>
                  <a:cubicBezTo>
                    <a:pt x="5639" y="301"/>
                    <a:pt x="5689" y="251"/>
                    <a:pt x="5740" y="226"/>
                  </a:cubicBezTo>
                  <a:cubicBezTo>
                    <a:pt x="5389" y="76"/>
                    <a:pt x="5013" y="1"/>
                    <a:pt x="4637" y="1"/>
                  </a:cubicBezTo>
                  <a:lnTo>
                    <a:pt x="4511" y="1"/>
                  </a:lnTo>
                  <a:cubicBezTo>
                    <a:pt x="4511" y="26"/>
                    <a:pt x="4511" y="76"/>
                    <a:pt x="4511" y="126"/>
                  </a:cubicBezTo>
                  <a:cubicBezTo>
                    <a:pt x="4486" y="151"/>
                    <a:pt x="4461" y="176"/>
                    <a:pt x="4436" y="176"/>
                  </a:cubicBezTo>
                  <a:cubicBezTo>
                    <a:pt x="4386" y="176"/>
                    <a:pt x="4361" y="126"/>
                    <a:pt x="4386" y="101"/>
                  </a:cubicBezTo>
                  <a:cubicBezTo>
                    <a:pt x="4386" y="76"/>
                    <a:pt x="4386" y="26"/>
                    <a:pt x="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66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rgbClr val="7A6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2733850" y="2640850"/>
              <a:ext cx="75225" cy="82725"/>
            </a:xfrm>
            <a:custGeom>
              <a:avLst/>
              <a:gdLst/>
              <a:ahLst/>
              <a:cxnLst/>
              <a:rect l="l" t="t" r="r" b="b"/>
              <a:pathLst>
                <a:path w="3009" h="3309" extrusionOk="0">
                  <a:moveTo>
                    <a:pt x="1412" y="0"/>
                  </a:moveTo>
                  <a:cubicBezTo>
                    <a:pt x="946" y="0"/>
                    <a:pt x="486" y="214"/>
                    <a:pt x="226" y="658"/>
                  </a:cubicBezTo>
                  <a:cubicBezTo>
                    <a:pt x="51" y="959"/>
                    <a:pt x="1" y="1310"/>
                    <a:pt x="1" y="1636"/>
                  </a:cubicBezTo>
                  <a:cubicBezTo>
                    <a:pt x="1" y="2037"/>
                    <a:pt x="101" y="2463"/>
                    <a:pt x="352" y="2764"/>
                  </a:cubicBezTo>
                  <a:cubicBezTo>
                    <a:pt x="477" y="2914"/>
                    <a:pt x="652" y="3039"/>
                    <a:pt x="853" y="3140"/>
                  </a:cubicBezTo>
                  <a:cubicBezTo>
                    <a:pt x="1078" y="3247"/>
                    <a:pt x="1339" y="3308"/>
                    <a:pt x="1596" y="3308"/>
                  </a:cubicBezTo>
                  <a:cubicBezTo>
                    <a:pt x="1940" y="3308"/>
                    <a:pt x="2277" y="3198"/>
                    <a:pt x="2507" y="2939"/>
                  </a:cubicBezTo>
                  <a:cubicBezTo>
                    <a:pt x="2607" y="2814"/>
                    <a:pt x="2682" y="2663"/>
                    <a:pt x="2758" y="2513"/>
                  </a:cubicBezTo>
                  <a:cubicBezTo>
                    <a:pt x="3008" y="1912"/>
                    <a:pt x="3008" y="1185"/>
                    <a:pt x="2657" y="658"/>
                  </a:cubicBezTo>
                  <a:cubicBezTo>
                    <a:pt x="2378" y="226"/>
                    <a:pt x="1892" y="0"/>
                    <a:pt x="1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2715175" y="2577525"/>
              <a:ext cx="33750" cy="26550"/>
            </a:xfrm>
            <a:custGeom>
              <a:avLst/>
              <a:gdLst/>
              <a:ahLst/>
              <a:cxnLst/>
              <a:rect l="l" t="t" r="r" b="b"/>
              <a:pathLst>
                <a:path w="1350" h="1062" extrusionOk="0">
                  <a:moveTo>
                    <a:pt x="812" y="1"/>
                  </a:moveTo>
                  <a:cubicBezTo>
                    <a:pt x="288" y="1"/>
                    <a:pt x="0" y="846"/>
                    <a:pt x="547" y="1036"/>
                  </a:cubicBezTo>
                  <a:cubicBezTo>
                    <a:pt x="622" y="1061"/>
                    <a:pt x="698" y="1061"/>
                    <a:pt x="748" y="1061"/>
                  </a:cubicBezTo>
                  <a:cubicBezTo>
                    <a:pt x="873" y="1036"/>
                    <a:pt x="998" y="1011"/>
                    <a:pt x="1099" y="961"/>
                  </a:cubicBezTo>
                  <a:cubicBezTo>
                    <a:pt x="1249" y="836"/>
                    <a:pt x="1349" y="610"/>
                    <a:pt x="1299" y="409"/>
                  </a:cubicBezTo>
                  <a:cubicBezTo>
                    <a:pt x="1274" y="234"/>
                    <a:pt x="1099" y="59"/>
                    <a:pt x="898" y="8"/>
                  </a:cubicBezTo>
                  <a:cubicBezTo>
                    <a:pt x="869" y="3"/>
                    <a:pt x="840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2747650" y="2493550"/>
              <a:ext cx="13175" cy="8375"/>
            </a:xfrm>
            <a:custGeom>
              <a:avLst/>
              <a:gdLst/>
              <a:ahLst/>
              <a:cxnLst/>
              <a:rect l="l" t="t" r="r" b="b"/>
              <a:pathLst>
                <a:path w="527" h="335" extrusionOk="0">
                  <a:moveTo>
                    <a:pt x="252" y="0"/>
                  </a:moveTo>
                  <a:cubicBezTo>
                    <a:pt x="169" y="0"/>
                    <a:pt x="83" y="33"/>
                    <a:pt x="25" y="109"/>
                  </a:cubicBezTo>
                  <a:cubicBezTo>
                    <a:pt x="0" y="134"/>
                    <a:pt x="0" y="159"/>
                    <a:pt x="25" y="184"/>
                  </a:cubicBezTo>
                  <a:cubicBezTo>
                    <a:pt x="38" y="197"/>
                    <a:pt x="56" y="203"/>
                    <a:pt x="75" y="203"/>
                  </a:cubicBezTo>
                  <a:cubicBezTo>
                    <a:pt x="94" y="203"/>
                    <a:pt x="113" y="197"/>
                    <a:pt x="125" y="184"/>
                  </a:cubicBezTo>
                  <a:cubicBezTo>
                    <a:pt x="144" y="148"/>
                    <a:pt x="189" y="125"/>
                    <a:pt x="231" y="125"/>
                  </a:cubicBezTo>
                  <a:cubicBezTo>
                    <a:pt x="247" y="125"/>
                    <a:pt x="262" y="128"/>
                    <a:pt x="276" y="134"/>
                  </a:cubicBezTo>
                  <a:cubicBezTo>
                    <a:pt x="351" y="159"/>
                    <a:pt x="401" y="210"/>
                    <a:pt x="401" y="260"/>
                  </a:cubicBezTo>
                  <a:cubicBezTo>
                    <a:pt x="401" y="310"/>
                    <a:pt x="426" y="335"/>
                    <a:pt x="451" y="335"/>
                  </a:cubicBezTo>
                  <a:cubicBezTo>
                    <a:pt x="501" y="335"/>
                    <a:pt x="526" y="310"/>
                    <a:pt x="526" y="260"/>
                  </a:cubicBezTo>
                  <a:cubicBezTo>
                    <a:pt x="526" y="159"/>
                    <a:pt x="426" y="59"/>
                    <a:pt x="326" y="9"/>
                  </a:cubicBezTo>
                  <a:cubicBezTo>
                    <a:pt x="302" y="3"/>
                    <a:pt x="277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2738875" y="2435500"/>
              <a:ext cx="16300" cy="30375"/>
            </a:xfrm>
            <a:custGeom>
              <a:avLst/>
              <a:gdLst/>
              <a:ahLst/>
              <a:cxnLst/>
              <a:rect l="l" t="t" r="r" b="b"/>
              <a:pathLst>
                <a:path w="652" h="1215" extrusionOk="0">
                  <a:moveTo>
                    <a:pt x="301" y="0"/>
                  </a:moveTo>
                  <a:lnTo>
                    <a:pt x="301" y="0"/>
                  </a:lnTo>
                  <a:cubicBezTo>
                    <a:pt x="376" y="201"/>
                    <a:pt x="351" y="426"/>
                    <a:pt x="276" y="627"/>
                  </a:cubicBezTo>
                  <a:cubicBezTo>
                    <a:pt x="251" y="702"/>
                    <a:pt x="201" y="752"/>
                    <a:pt x="151" y="827"/>
                  </a:cubicBezTo>
                  <a:cubicBezTo>
                    <a:pt x="100" y="852"/>
                    <a:pt x="50" y="902"/>
                    <a:pt x="0" y="928"/>
                  </a:cubicBezTo>
                  <a:cubicBezTo>
                    <a:pt x="64" y="1098"/>
                    <a:pt x="219" y="1214"/>
                    <a:pt x="387" y="1214"/>
                  </a:cubicBezTo>
                  <a:cubicBezTo>
                    <a:pt x="417" y="1214"/>
                    <a:pt x="446" y="1211"/>
                    <a:pt x="476" y="1203"/>
                  </a:cubicBezTo>
                  <a:cubicBezTo>
                    <a:pt x="526" y="1153"/>
                    <a:pt x="577" y="1078"/>
                    <a:pt x="602" y="1028"/>
                  </a:cubicBezTo>
                  <a:cubicBezTo>
                    <a:pt x="652" y="877"/>
                    <a:pt x="652" y="727"/>
                    <a:pt x="652" y="602"/>
                  </a:cubicBezTo>
                  <a:cubicBezTo>
                    <a:pt x="627" y="351"/>
                    <a:pt x="526" y="126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2799025" y="2444275"/>
              <a:ext cx="28850" cy="76450"/>
            </a:xfrm>
            <a:custGeom>
              <a:avLst/>
              <a:gdLst/>
              <a:ahLst/>
              <a:cxnLst/>
              <a:rect l="l" t="t" r="r" b="b"/>
              <a:pathLst>
                <a:path w="1154" h="3058" extrusionOk="0">
                  <a:moveTo>
                    <a:pt x="877" y="125"/>
                  </a:moveTo>
                  <a:cubicBezTo>
                    <a:pt x="953" y="125"/>
                    <a:pt x="1003" y="150"/>
                    <a:pt x="1003" y="251"/>
                  </a:cubicBezTo>
                  <a:cubicBezTo>
                    <a:pt x="1028" y="326"/>
                    <a:pt x="953" y="401"/>
                    <a:pt x="877" y="401"/>
                  </a:cubicBezTo>
                  <a:lnTo>
                    <a:pt x="802" y="401"/>
                  </a:lnTo>
                  <a:cubicBezTo>
                    <a:pt x="752" y="351"/>
                    <a:pt x="752" y="301"/>
                    <a:pt x="752" y="226"/>
                  </a:cubicBezTo>
                  <a:cubicBezTo>
                    <a:pt x="752" y="150"/>
                    <a:pt x="827" y="125"/>
                    <a:pt x="877" y="125"/>
                  </a:cubicBezTo>
                  <a:close/>
                  <a:moveTo>
                    <a:pt x="877" y="0"/>
                  </a:moveTo>
                  <a:cubicBezTo>
                    <a:pt x="777" y="0"/>
                    <a:pt x="652" y="50"/>
                    <a:pt x="627" y="226"/>
                  </a:cubicBezTo>
                  <a:cubicBezTo>
                    <a:pt x="602" y="326"/>
                    <a:pt x="652" y="451"/>
                    <a:pt x="752" y="501"/>
                  </a:cubicBezTo>
                  <a:cubicBezTo>
                    <a:pt x="752" y="1028"/>
                    <a:pt x="727" y="1554"/>
                    <a:pt x="552" y="2055"/>
                  </a:cubicBezTo>
                  <a:cubicBezTo>
                    <a:pt x="476" y="2331"/>
                    <a:pt x="326" y="2582"/>
                    <a:pt x="126" y="2832"/>
                  </a:cubicBezTo>
                  <a:cubicBezTo>
                    <a:pt x="100" y="2857"/>
                    <a:pt x="75" y="2907"/>
                    <a:pt x="25" y="2958"/>
                  </a:cubicBezTo>
                  <a:cubicBezTo>
                    <a:pt x="0" y="2983"/>
                    <a:pt x="0" y="3008"/>
                    <a:pt x="25" y="3033"/>
                  </a:cubicBezTo>
                  <a:cubicBezTo>
                    <a:pt x="50" y="3058"/>
                    <a:pt x="75" y="3058"/>
                    <a:pt x="75" y="3058"/>
                  </a:cubicBezTo>
                  <a:cubicBezTo>
                    <a:pt x="100" y="3058"/>
                    <a:pt x="126" y="3058"/>
                    <a:pt x="126" y="3033"/>
                  </a:cubicBezTo>
                  <a:cubicBezTo>
                    <a:pt x="151" y="3008"/>
                    <a:pt x="176" y="2983"/>
                    <a:pt x="201" y="2958"/>
                  </a:cubicBezTo>
                  <a:cubicBezTo>
                    <a:pt x="401" y="2707"/>
                    <a:pt x="577" y="2406"/>
                    <a:pt x="677" y="2080"/>
                  </a:cubicBezTo>
                  <a:cubicBezTo>
                    <a:pt x="852" y="1579"/>
                    <a:pt x="877" y="1053"/>
                    <a:pt x="877" y="526"/>
                  </a:cubicBezTo>
                  <a:cubicBezTo>
                    <a:pt x="1028" y="501"/>
                    <a:pt x="1153" y="376"/>
                    <a:pt x="1153" y="226"/>
                  </a:cubicBezTo>
                  <a:cubicBezTo>
                    <a:pt x="1128" y="75"/>
                    <a:pt x="1003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2748275" y="2756300"/>
              <a:ext cx="15050" cy="23825"/>
            </a:xfrm>
            <a:custGeom>
              <a:avLst/>
              <a:gdLst/>
              <a:ahLst/>
              <a:cxnLst/>
              <a:rect l="l" t="t" r="r" b="b"/>
              <a:pathLst>
                <a:path w="602" h="953" extrusionOk="0">
                  <a:moveTo>
                    <a:pt x="150" y="0"/>
                  </a:moveTo>
                  <a:cubicBezTo>
                    <a:pt x="100" y="0"/>
                    <a:pt x="75" y="25"/>
                    <a:pt x="75" y="76"/>
                  </a:cubicBezTo>
                  <a:cubicBezTo>
                    <a:pt x="75" y="126"/>
                    <a:pt x="50" y="201"/>
                    <a:pt x="50" y="251"/>
                  </a:cubicBezTo>
                  <a:cubicBezTo>
                    <a:pt x="25" y="426"/>
                    <a:pt x="25" y="602"/>
                    <a:pt x="0" y="777"/>
                  </a:cubicBezTo>
                  <a:cubicBezTo>
                    <a:pt x="0" y="777"/>
                    <a:pt x="0" y="827"/>
                    <a:pt x="25" y="852"/>
                  </a:cubicBezTo>
                  <a:cubicBezTo>
                    <a:pt x="50" y="878"/>
                    <a:pt x="100" y="903"/>
                    <a:pt x="100" y="903"/>
                  </a:cubicBezTo>
                  <a:lnTo>
                    <a:pt x="526" y="953"/>
                  </a:lnTo>
                  <a:cubicBezTo>
                    <a:pt x="551" y="953"/>
                    <a:pt x="602" y="928"/>
                    <a:pt x="602" y="903"/>
                  </a:cubicBezTo>
                  <a:cubicBezTo>
                    <a:pt x="602" y="878"/>
                    <a:pt x="577" y="827"/>
                    <a:pt x="551" y="827"/>
                  </a:cubicBezTo>
                  <a:lnTo>
                    <a:pt x="125" y="777"/>
                  </a:lnTo>
                  <a:cubicBezTo>
                    <a:pt x="150" y="602"/>
                    <a:pt x="150" y="426"/>
                    <a:pt x="176" y="251"/>
                  </a:cubicBezTo>
                  <a:cubicBezTo>
                    <a:pt x="176" y="201"/>
                    <a:pt x="201" y="151"/>
                    <a:pt x="201" y="76"/>
                  </a:cubicBezTo>
                  <a:cubicBezTo>
                    <a:pt x="201" y="50"/>
                    <a:pt x="176" y="25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2596625" y="2585875"/>
              <a:ext cx="30100" cy="81475"/>
            </a:xfrm>
            <a:custGeom>
              <a:avLst/>
              <a:gdLst/>
              <a:ahLst/>
              <a:cxnLst/>
              <a:rect l="l" t="t" r="r" b="b"/>
              <a:pathLst>
                <a:path w="1204" h="3259" extrusionOk="0">
                  <a:moveTo>
                    <a:pt x="352" y="0"/>
                  </a:moveTo>
                  <a:cubicBezTo>
                    <a:pt x="126" y="1078"/>
                    <a:pt x="1" y="2181"/>
                    <a:pt x="101" y="3258"/>
                  </a:cubicBezTo>
                  <a:cubicBezTo>
                    <a:pt x="678" y="2958"/>
                    <a:pt x="1079" y="2381"/>
                    <a:pt x="1154" y="1730"/>
                  </a:cubicBezTo>
                  <a:cubicBezTo>
                    <a:pt x="1204" y="1078"/>
                    <a:pt x="903" y="401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2641125" y="2647625"/>
              <a:ext cx="57675" cy="57850"/>
            </a:xfrm>
            <a:custGeom>
              <a:avLst/>
              <a:gdLst/>
              <a:ahLst/>
              <a:cxnLst/>
              <a:rect l="l" t="t" r="r" b="b"/>
              <a:pathLst>
                <a:path w="2307" h="2314" extrusionOk="0">
                  <a:moveTo>
                    <a:pt x="1277" y="1"/>
                  </a:moveTo>
                  <a:cubicBezTo>
                    <a:pt x="897" y="1"/>
                    <a:pt x="500" y="173"/>
                    <a:pt x="276" y="463"/>
                  </a:cubicBezTo>
                  <a:cubicBezTo>
                    <a:pt x="50" y="763"/>
                    <a:pt x="0" y="1164"/>
                    <a:pt x="50" y="1515"/>
                  </a:cubicBezTo>
                  <a:cubicBezTo>
                    <a:pt x="76" y="1641"/>
                    <a:pt x="126" y="1766"/>
                    <a:pt x="201" y="1891"/>
                  </a:cubicBezTo>
                  <a:cubicBezTo>
                    <a:pt x="351" y="2092"/>
                    <a:pt x="602" y="2242"/>
                    <a:pt x="853" y="2292"/>
                  </a:cubicBezTo>
                  <a:cubicBezTo>
                    <a:pt x="931" y="2306"/>
                    <a:pt x="1012" y="2313"/>
                    <a:pt x="1093" y="2313"/>
                  </a:cubicBezTo>
                  <a:cubicBezTo>
                    <a:pt x="1448" y="2313"/>
                    <a:pt x="1806" y="2177"/>
                    <a:pt x="2030" y="1891"/>
                  </a:cubicBezTo>
                  <a:cubicBezTo>
                    <a:pt x="2106" y="1766"/>
                    <a:pt x="2181" y="1616"/>
                    <a:pt x="2231" y="1440"/>
                  </a:cubicBezTo>
                  <a:cubicBezTo>
                    <a:pt x="2306" y="1114"/>
                    <a:pt x="2306" y="738"/>
                    <a:pt x="2131" y="463"/>
                  </a:cubicBezTo>
                  <a:cubicBezTo>
                    <a:pt x="1952" y="141"/>
                    <a:pt x="1621" y="1"/>
                    <a:pt x="12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657400" y="2496725"/>
              <a:ext cx="14450" cy="7725"/>
            </a:xfrm>
            <a:custGeom>
              <a:avLst/>
              <a:gdLst/>
              <a:ahLst/>
              <a:cxnLst/>
              <a:rect l="l" t="t" r="r" b="b"/>
              <a:pathLst>
                <a:path w="578" h="309" extrusionOk="0">
                  <a:moveTo>
                    <a:pt x="307" y="1"/>
                  </a:moveTo>
                  <a:cubicBezTo>
                    <a:pt x="288" y="1"/>
                    <a:pt x="269" y="3"/>
                    <a:pt x="252" y="7"/>
                  </a:cubicBezTo>
                  <a:cubicBezTo>
                    <a:pt x="126" y="32"/>
                    <a:pt x="51" y="108"/>
                    <a:pt x="26" y="233"/>
                  </a:cubicBezTo>
                  <a:cubicBezTo>
                    <a:pt x="1" y="258"/>
                    <a:pt x="26" y="308"/>
                    <a:pt x="51" y="308"/>
                  </a:cubicBezTo>
                  <a:lnTo>
                    <a:pt x="76" y="308"/>
                  </a:lnTo>
                  <a:cubicBezTo>
                    <a:pt x="101" y="308"/>
                    <a:pt x="126" y="283"/>
                    <a:pt x="151" y="258"/>
                  </a:cubicBezTo>
                  <a:cubicBezTo>
                    <a:pt x="151" y="183"/>
                    <a:pt x="202" y="133"/>
                    <a:pt x="277" y="133"/>
                  </a:cubicBezTo>
                  <a:cubicBezTo>
                    <a:pt x="297" y="126"/>
                    <a:pt x="315" y="123"/>
                    <a:pt x="332" y="123"/>
                  </a:cubicBezTo>
                  <a:cubicBezTo>
                    <a:pt x="379" y="123"/>
                    <a:pt x="415" y="146"/>
                    <a:pt x="452" y="183"/>
                  </a:cubicBezTo>
                  <a:cubicBezTo>
                    <a:pt x="467" y="212"/>
                    <a:pt x="481" y="224"/>
                    <a:pt x="501" y="224"/>
                  </a:cubicBezTo>
                  <a:cubicBezTo>
                    <a:pt x="515" y="224"/>
                    <a:pt x="532" y="218"/>
                    <a:pt x="552" y="208"/>
                  </a:cubicBezTo>
                  <a:cubicBezTo>
                    <a:pt x="577" y="183"/>
                    <a:pt x="577" y="133"/>
                    <a:pt x="552" y="108"/>
                  </a:cubicBezTo>
                  <a:cubicBezTo>
                    <a:pt x="491" y="46"/>
                    <a:pt x="395" y="1"/>
                    <a:pt x="3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2698150" y="2511925"/>
              <a:ext cx="35100" cy="11300"/>
            </a:xfrm>
            <a:custGeom>
              <a:avLst/>
              <a:gdLst/>
              <a:ahLst/>
              <a:cxnLst/>
              <a:rect l="l" t="t" r="r" b="b"/>
              <a:pathLst>
                <a:path w="1404" h="452" extrusionOk="0">
                  <a:moveTo>
                    <a:pt x="1404" y="1"/>
                  </a:moveTo>
                  <a:lnTo>
                    <a:pt x="1404" y="1"/>
                  </a:lnTo>
                  <a:cubicBezTo>
                    <a:pt x="1153" y="26"/>
                    <a:pt x="927" y="51"/>
                    <a:pt x="677" y="76"/>
                  </a:cubicBezTo>
                  <a:cubicBezTo>
                    <a:pt x="451" y="101"/>
                    <a:pt x="226" y="101"/>
                    <a:pt x="0" y="101"/>
                  </a:cubicBezTo>
                  <a:cubicBezTo>
                    <a:pt x="100" y="327"/>
                    <a:pt x="276" y="402"/>
                    <a:pt x="476" y="452"/>
                  </a:cubicBezTo>
                  <a:lnTo>
                    <a:pt x="677" y="452"/>
                  </a:lnTo>
                  <a:cubicBezTo>
                    <a:pt x="777" y="452"/>
                    <a:pt x="877" y="452"/>
                    <a:pt x="978" y="402"/>
                  </a:cubicBezTo>
                  <a:cubicBezTo>
                    <a:pt x="1128" y="352"/>
                    <a:pt x="1303" y="176"/>
                    <a:pt x="14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2646125" y="2445525"/>
              <a:ext cx="19450" cy="35100"/>
            </a:xfrm>
            <a:custGeom>
              <a:avLst/>
              <a:gdLst/>
              <a:ahLst/>
              <a:cxnLst/>
              <a:rect l="l" t="t" r="r" b="b"/>
              <a:pathLst>
                <a:path w="778" h="1404" extrusionOk="0">
                  <a:moveTo>
                    <a:pt x="277" y="0"/>
                  </a:moveTo>
                  <a:lnTo>
                    <a:pt x="277" y="0"/>
                  </a:lnTo>
                  <a:cubicBezTo>
                    <a:pt x="76" y="176"/>
                    <a:pt x="1" y="451"/>
                    <a:pt x="1" y="727"/>
                  </a:cubicBezTo>
                  <a:cubicBezTo>
                    <a:pt x="1" y="928"/>
                    <a:pt x="51" y="1128"/>
                    <a:pt x="176" y="1278"/>
                  </a:cubicBezTo>
                  <a:cubicBezTo>
                    <a:pt x="201" y="1329"/>
                    <a:pt x="251" y="1354"/>
                    <a:pt x="302" y="1404"/>
                  </a:cubicBezTo>
                  <a:cubicBezTo>
                    <a:pt x="527" y="1404"/>
                    <a:pt x="728" y="1228"/>
                    <a:pt x="778" y="1003"/>
                  </a:cubicBezTo>
                  <a:cubicBezTo>
                    <a:pt x="703" y="978"/>
                    <a:pt x="653" y="928"/>
                    <a:pt x="602" y="902"/>
                  </a:cubicBezTo>
                  <a:cubicBezTo>
                    <a:pt x="527" y="827"/>
                    <a:pt x="452" y="777"/>
                    <a:pt x="427" y="702"/>
                  </a:cubicBezTo>
                  <a:cubicBezTo>
                    <a:pt x="302" y="501"/>
                    <a:pt x="226" y="226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2688750" y="2442150"/>
              <a:ext cx="6275" cy="14675"/>
            </a:xfrm>
            <a:custGeom>
              <a:avLst/>
              <a:gdLst/>
              <a:ahLst/>
              <a:cxnLst/>
              <a:rect l="l" t="t" r="r" b="b"/>
              <a:pathLst>
                <a:path w="251" h="587" extrusionOk="0">
                  <a:moveTo>
                    <a:pt x="74" y="0"/>
                  </a:moveTo>
                  <a:cubicBezTo>
                    <a:pt x="65" y="0"/>
                    <a:pt x="57" y="3"/>
                    <a:pt x="50" y="10"/>
                  </a:cubicBezTo>
                  <a:cubicBezTo>
                    <a:pt x="25" y="10"/>
                    <a:pt x="0" y="35"/>
                    <a:pt x="0" y="85"/>
                  </a:cubicBezTo>
                  <a:cubicBezTo>
                    <a:pt x="25" y="185"/>
                    <a:pt x="50" y="311"/>
                    <a:pt x="100" y="436"/>
                  </a:cubicBezTo>
                  <a:cubicBezTo>
                    <a:pt x="100" y="461"/>
                    <a:pt x="100" y="511"/>
                    <a:pt x="125" y="536"/>
                  </a:cubicBezTo>
                  <a:cubicBezTo>
                    <a:pt x="125" y="561"/>
                    <a:pt x="151" y="586"/>
                    <a:pt x="176" y="586"/>
                  </a:cubicBezTo>
                  <a:lnTo>
                    <a:pt x="201" y="586"/>
                  </a:lnTo>
                  <a:cubicBezTo>
                    <a:pt x="226" y="586"/>
                    <a:pt x="251" y="536"/>
                    <a:pt x="251" y="511"/>
                  </a:cubicBezTo>
                  <a:cubicBezTo>
                    <a:pt x="226" y="461"/>
                    <a:pt x="226" y="436"/>
                    <a:pt x="201" y="411"/>
                  </a:cubicBezTo>
                  <a:cubicBezTo>
                    <a:pt x="176" y="286"/>
                    <a:pt x="151" y="160"/>
                    <a:pt x="125" y="60"/>
                  </a:cubicBezTo>
                  <a:cubicBezTo>
                    <a:pt x="125" y="23"/>
                    <a:pt x="99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2698775" y="2438000"/>
              <a:ext cx="3775" cy="15050"/>
            </a:xfrm>
            <a:custGeom>
              <a:avLst/>
              <a:gdLst/>
              <a:ahLst/>
              <a:cxnLst/>
              <a:rect l="l" t="t" r="r" b="b"/>
              <a:pathLst>
                <a:path w="151" h="602" extrusionOk="0">
                  <a:moveTo>
                    <a:pt x="50" y="0"/>
                  </a:moveTo>
                  <a:cubicBezTo>
                    <a:pt x="25" y="0"/>
                    <a:pt x="0" y="51"/>
                    <a:pt x="0" y="76"/>
                  </a:cubicBezTo>
                  <a:cubicBezTo>
                    <a:pt x="0" y="226"/>
                    <a:pt x="0" y="376"/>
                    <a:pt x="25" y="527"/>
                  </a:cubicBezTo>
                  <a:cubicBezTo>
                    <a:pt x="25" y="577"/>
                    <a:pt x="50" y="602"/>
                    <a:pt x="100" y="602"/>
                  </a:cubicBezTo>
                  <a:cubicBezTo>
                    <a:pt x="125" y="577"/>
                    <a:pt x="151" y="552"/>
                    <a:pt x="151" y="527"/>
                  </a:cubicBezTo>
                  <a:cubicBezTo>
                    <a:pt x="151" y="527"/>
                    <a:pt x="151" y="527"/>
                    <a:pt x="151" y="502"/>
                  </a:cubicBezTo>
                  <a:cubicBezTo>
                    <a:pt x="125" y="376"/>
                    <a:pt x="125" y="226"/>
                    <a:pt x="125" y="76"/>
                  </a:cubicBezTo>
                  <a:cubicBezTo>
                    <a:pt x="125" y="51"/>
                    <a:pt x="10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2708175" y="2436125"/>
              <a:ext cx="6275" cy="18825"/>
            </a:xfrm>
            <a:custGeom>
              <a:avLst/>
              <a:gdLst/>
              <a:ahLst/>
              <a:cxnLst/>
              <a:rect l="l" t="t" r="r" b="b"/>
              <a:pathLst>
                <a:path w="251" h="753" extrusionOk="0">
                  <a:moveTo>
                    <a:pt x="201" y="0"/>
                  </a:moveTo>
                  <a:cubicBezTo>
                    <a:pt x="150" y="0"/>
                    <a:pt x="125" y="25"/>
                    <a:pt x="125" y="50"/>
                  </a:cubicBezTo>
                  <a:cubicBezTo>
                    <a:pt x="75" y="226"/>
                    <a:pt x="50" y="401"/>
                    <a:pt x="25" y="577"/>
                  </a:cubicBezTo>
                  <a:cubicBezTo>
                    <a:pt x="25" y="602"/>
                    <a:pt x="25" y="652"/>
                    <a:pt x="25" y="677"/>
                  </a:cubicBezTo>
                  <a:cubicBezTo>
                    <a:pt x="0" y="702"/>
                    <a:pt x="25" y="752"/>
                    <a:pt x="75" y="752"/>
                  </a:cubicBezTo>
                  <a:cubicBezTo>
                    <a:pt x="100" y="752"/>
                    <a:pt x="125" y="727"/>
                    <a:pt x="150" y="702"/>
                  </a:cubicBezTo>
                  <a:cubicBezTo>
                    <a:pt x="150" y="652"/>
                    <a:pt x="150" y="602"/>
                    <a:pt x="150" y="577"/>
                  </a:cubicBezTo>
                  <a:cubicBezTo>
                    <a:pt x="176" y="401"/>
                    <a:pt x="201" y="251"/>
                    <a:pt x="251" y="75"/>
                  </a:cubicBezTo>
                  <a:cubicBezTo>
                    <a:pt x="251" y="50"/>
                    <a:pt x="226" y="25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2602900" y="2452175"/>
              <a:ext cx="22575" cy="77950"/>
            </a:xfrm>
            <a:custGeom>
              <a:avLst/>
              <a:gdLst/>
              <a:ahLst/>
              <a:cxnLst/>
              <a:rect l="l" t="t" r="r" b="b"/>
              <a:pathLst>
                <a:path w="903" h="3118" extrusionOk="0">
                  <a:moveTo>
                    <a:pt x="326" y="135"/>
                  </a:moveTo>
                  <a:cubicBezTo>
                    <a:pt x="376" y="160"/>
                    <a:pt x="402" y="185"/>
                    <a:pt x="402" y="235"/>
                  </a:cubicBezTo>
                  <a:cubicBezTo>
                    <a:pt x="402" y="286"/>
                    <a:pt x="376" y="361"/>
                    <a:pt x="301" y="386"/>
                  </a:cubicBezTo>
                  <a:cubicBezTo>
                    <a:pt x="226" y="386"/>
                    <a:pt x="176" y="336"/>
                    <a:pt x="151" y="286"/>
                  </a:cubicBezTo>
                  <a:cubicBezTo>
                    <a:pt x="151" y="235"/>
                    <a:pt x="151" y="185"/>
                    <a:pt x="176" y="160"/>
                  </a:cubicBezTo>
                  <a:cubicBezTo>
                    <a:pt x="201" y="135"/>
                    <a:pt x="251" y="135"/>
                    <a:pt x="276" y="135"/>
                  </a:cubicBezTo>
                  <a:close/>
                  <a:moveTo>
                    <a:pt x="296" y="0"/>
                  </a:moveTo>
                  <a:cubicBezTo>
                    <a:pt x="224" y="0"/>
                    <a:pt x="156" y="23"/>
                    <a:pt x="101" y="60"/>
                  </a:cubicBezTo>
                  <a:cubicBezTo>
                    <a:pt x="26" y="135"/>
                    <a:pt x="1" y="210"/>
                    <a:pt x="26" y="311"/>
                  </a:cubicBezTo>
                  <a:cubicBezTo>
                    <a:pt x="51" y="386"/>
                    <a:pt x="101" y="461"/>
                    <a:pt x="176" y="486"/>
                  </a:cubicBezTo>
                  <a:cubicBezTo>
                    <a:pt x="151" y="937"/>
                    <a:pt x="151" y="1413"/>
                    <a:pt x="226" y="1865"/>
                  </a:cubicBezTo>
                  <a:cubicBezTo>
                    <a:pt x="276" y="2215"/>
                    <a:pt x="376" y="2742"/>
                    <a:pt x="752" y="3093"/>
                  </a:cubicBezTo>
                  <a:lnTo>
                    <a:pt x="777" y="3093"/>
                  </a:lnTo>
                  <a:cubicBezTo>
                    <a:pt x="803" y="3118"/>
                    <a:pt x="803" y="3118"/>
                    <a:pt x="828" y="3118"/>
                  </a:cubicBezTo>
                  <a:cubicBezTo>
                    <a:pt x="828" y="3118"/>
                    <a:pt x="853" y="3118"/>
                    <a:pt x="878" y="3093"/>
                  </a:cubicBezTo>
                  <a:cubicBezTo>
                    <a:pt x="903" y="3068"/>
                    <a:pt x="878" y="3017"/>
                    <a:pt x="853" y="2992"/>
                  </a:cubicBezTo>
                  <a:cubicBezTo>
                    <a:pt x="853" y="2992"/>
                    <a:pt x="828" y="2967"/>
                    <a:pt x="803" y="2942"/>
                  </a:cubicBezTo>
                  <a:cubicBezTo>
                    <a:pt x="577" y="2717"/>
                    <a:pt x="427" y="2366"/>
                    <a:pt x="351" y="1839"/>
                  </a:cubicBezTo>
                  <a:cubicBezTo>
                    <a:pt x="276" y="1388"/>
                    <a:pt x="276" y="937"/>
                    <a:pt x="301" y="511"/>
                  </a:cubicBezTo>
                  <a:lnTo>
                    <a:pt x="326" y="511"/>
                  </a:lnTo>
                  <a:cubicBezTo>
                    <a:pt x="452" y="486"/>
                    <a:pt x="552" y="336"/>
                    <a:pt x="527" y="210"/>
                  </a:cubicBezTo>
                  <a:cubicBezTo>
                    <a:pt x="502" y="110"/>
                    <a:pt x="452" y="35"/>
                    <a:pt x="376" y="10"/>
                  </a:cubicBezTo>
                  <a:cubicBezTo>
                    <a:pt x="350" y="3"/>
                    <a:pt x="323" y="0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2674950" y="2761925"/>
              <a:ext cx="13825" cy="22600"/>
            </a:xfrm>
            <a:custGeom>
              <a:avLst/>
              <a:gdLst/>
              <a:ahLst/>
              <a:cxnLst/>
              <a:rect l="l" t="t" r="r" b="b"/>
              <a:pathLst>
                <a:path w="553" h="904" extrusionOk="0">
                  <a:moveTo>
                    <a:pt x="352" y="1"/>
                  </a:moveTo>
                  <a:cubicBezTo>
                    <a:pt x="302" y="26"/>
                    <a:pt x="276" y="51"/>
                    <a:pt x="302" y="76"/>
                  </a:cubicBezTo>
                  <a:cubicBezTo>
                    <a:pt x="302" y="151"/>
                    <a:pt x="327" y="201"/>
                    <a:pt x="327" y="277"/>
                  </a:cubicBezTo>
                  <a:cubicBezTo>
                    <a:pt x="352" y="427"/>
                    <a:pt x="377" y="577"/>
                    <a:pt x="402" y="703"/>
                  </a:cubicBezTo>
                  <a:cubicBezTo>
                    <a:pt x="276" y="728"/>
                    <a:pt x="176" y="753"/>
                    <a:pt x="51" y="778"/>
                  </a:cubicBezTo>
                  <a:cubicBezTo>
                    <a:pt x="1" y="803"/>
                    <a:pt x="1" y="828"/>
                    <a:pt x="1" y="853"/>
                  </a:cubicBezTo>
                  <a:cubicBezTo>
                    <a:pt x="1" y="903"/>
                    <a:pt x="26" y="903"/>
                    <a:pt x="51" y="903"/>
                  </a:cubicBezTo>
                  <a:lnTo>
                    <a:pt x="76" y="903"/>
                  </a:lnTo>
                  <a:cubicBezTo>
                    <a:pt x="226" y="878"/>
                    <a:pt x="352" y="853"/>
                    <a:pt x="502" y="828"/>
                  </a:cubicBezTo>
                  <a:cubicBezTo>
                    <a:pt x="502" y="828"/>
                    <a:pt x="527" y="828"/>
                    <a:pt x="527" y="803"/>
                  </a:cubicBezTo>
                  <a:cubicBezTo>
                    <a:pt x="552" y="803"/>
                    <a:pt x="552" y="778"/>
                    <a:pt x="552" y="753"/>
                  </a:cubicBezTo>
                  <a:cubicBezTo>
                    <a:pt x="527" y="577"/>
                    <a:pt x="477" y="427"/>
                    <a:pt x="452" y="252"/>
                  </a:cubicBezTo>
                  <a:cubicBezTo>
                    <a:pt x="452" y="176"/>
                    <a:pt x="427" y="126"/>
                    <a:pt x="427" y="51"/>
                  </a:cubicBezTo>
                  <a:cubicBezTo>
                    <a:pt x="427" y="26"/>
                    <a:pt x="377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32"/>
          <p:cNvSpPr/>
          <p:nvPr/>
        </p:nvSpPr>
        <p:spPr>
          <a:xfrm>
            <a:off x="2084726" y="4167949"/>
            <a:ext cx="1252766" cy="503777"/>
          </a:xfrm>
          <a:custGeom>
            <a:avLst/>
            <a:gdLst/>
            <a:ahLst/>
            <a:cxnLst/>
            <a:rect l="l" t="t" r="r" b="b"/>
            <a:pathLst>
              <a:path w="12407" h="4989" extrusionOk="0">
                <a:moveTo>
                  <a:pt x="9102" y="163"/>
                </a:moveTo>
                <a:cubicBezTo>
                  <a:pt x="9212" y="163"/>
                  <a:pt x="9320" y="175"/>
                  <a:pt x="9425" y="201"/>
                </a:cubicBezTo>
                <a:cubicBezTo>
                  <a:pt x="10227" y="402"/>
                  <a:pt x="10803" y="1078"/>
                  <a:pt x="10828" y="1780"/>
                </a:cubicBezTo>
                <a:cubicBezTo>
                  <a:pt x="10828" y="1805"/>
                  <a:pt x="10853" y="1830"/>
                  <a:pt x="10878" y="1855"/>
                </a:cubicBezTo>
                <a:lnTo>
                  <a:pt x="10953" y="1855"/>
                </a:lnTo>
                <a:cubicBezTo>
                  <a:pt x="11037" y="1814"/>
                  <a:pt x="11126" y="1794"/>
                  <a:pt x="11217" y="1794"/>
                </a:cubicBezTo>
                <a:cubicBezTo>
                  <a:pt x="11399" y="1794"/>
                  <a:pt x="11588" y="1872"/>
                  <a:pt x="11755" y="2006"/>
                </a:cubicBezTo>
                <a:cubicBezTo>
                  <a:pt x="12056" y="2231"/>
                  <a:pt x="12206" y="2582"/>
                  <a:pt x="12156" y="2908"/>
                </a:cubicBezTo>
                <a:cubicBezTo>
                  <a:pt x="12066" y="3538"/>
                  <a:pt x="11411" y="3926"/>
                  <a:pt x="10824" y="3926"/>
                </a:cubicBezTo>
                <a:cubicBezTo>
                  <a:pt x="10757" y="3926"/>
                  <a:pt x="10692" y="3921"/>
                  <a:pt x="10628" y="3910"/>
                </a:cubicBezTo>
                <a:cubicBezTo>
                  <a:pt x="10602" y="3910"/>
                  <a:pt x="10552" y="3910"/>
                  <a:pt x="10552" y="3936"/>
                </a:cubicBezTo>
                <a:cubicBezTo>
                  <a:pt x="10277" y="4362"/>
                  <a:pt x="9800" y="4637"/>
                  <a:pt x="9274" y="4712"/>
                </a:cubicBezTo>
                <a:cubicBezTo>
                  <a:pt x="9205" y="4719"/>
                  <a:pt x="9136" y="4722"/>
                  <a:pt x="9067" y="4722"/>
                </a:cubicBezTo>
                <a:cubicBezTo>
                  <a:pt x="8593" y="4722"/>
                  <a:pt x="8152" y="4571"/>
                  <a:pt x="7846" y="4286"/>
                </a:cubicBezTo>
                <a:cubicBezTo>
                  <a:pt x="7846" y="4261"/>
                  <a:pt x="7821" y="4261"/>
                  <a:pt x="7795" y="4261"/>
                </a:cubicBezTo>
                <a:cubicBezTo>
                  <a:pt x="7770" y="4261"/>
                  <a:pt x="7745" y="4261"/>
                  <a:pt x="7720" y="4286"/>
                </a:cubicBezTo>
                <a:cubicBezTo>
                  <a:pt x="7436" y="4618"/>
                  <a:pt x="6974" y="4815"/>
                  <a:pt x="6480" y="4815"/>
                </a:cubicBezTo>
                <a:cubicBezTo>
                  <a:pt x="6451" y="4815"/>
                  <a:pt x="6421" y="4814"/>
                  <a:pt x="6392" y="4813"/>
                </a:cubicBezTo>
                <a:cubicBezTo>
                  <a:pt x="5866" y="4763"/>
                  <a:pt x="5364" y="4537"/>
                  <a:pt x="5114" y="4136"/>
                </a:cubicBezTo>
                <a:cubicBezTo>
                  <a:pt x="5089" y="4136"/>
                  <a:pt x="5064" y="4111"/>
                  <a:pt x="5039" y="4111"/>
                </a:cubicBezTo>
                <a:cubicBezTo>
                  <a:pt x="5013" y="4111"/>
                  <a:pt x="4988" y="4111"/>
                  <a:pt x="4963" y="4136"/>
                </a:cubicBezTo>
                <a:cubicBezTo>
                  <a:pt x="4623" y="4455"/>
                  <a:pt x="4139" y="4629"/>
                  <a:pt x="3618" y="4629"/>
                </a:cubicBezTo>
                <a:cubicBezTo>
                  <a:pt x="3525" y="4629"/>
                  <a:pt x="3430" y="4624"/>
                  <a:pt x="3334" y="4612"/>
                </a:cubicBezTo>
                <a:cubicBezTo>
                  <a:pt x="2708" y="4537"/>
                  <a:pt x="2181" y="4211"/>
                  <a:pt x="1881" y="3735"/>
                </a:cubicBezTo>
                <a:cubicBezTo>
                  <a:pt x="1866" y="3706"/>
                  <a:pt x="1843" y="3693"/>
                  <a:pt x="1816" y="3693"/>
                </a:cubicBezTo>
                <a:cubicBezTo>
                  <a:pt x="1797" y="3693"/>
                  <a:pt x="1776" y="3700"/>
                  <a:pt x="1755" y="3710"/>
                </a:cubicBezTo>
                <a:cubicBezTo>
                  <a:pt x="1627" y="3791"/>
                  <a:pt x="1472" y="3830"/>
                  <a:pt x="1308" y="3830"/>
                </a:cubicBezTo>
                <a:cubicBezTo>
                  <a:pt x="1118" y="3830"/>
                  <a:pt x="916" y="3779"/>
                  <a:pt x="728" y="3685"/>
                </a:cubicBezTo>
                <a:cubicBezTo>
                  <a:pt x="402" y="3484"/>
                  <a:pt x="176" y="3159"/>
                  <a:pt x="176" y="2833"/>
                </a:cubicBezTo>
                <a:cubicBezTo>
                  <a:pt x="176" y="2482"/>
                  <a:pt x="377" y="2156"/>
                  <a:pt x="728" y="1956"/>
                </a:cubicBezTo>
                <a:cubicBezTo>
                  <a:pt x="902" y="1848"/>
                  <a:pt x="1099" y="1798"/>
                  <a:pt x="1285" y="1798"/>
                </a:cubicBezTo>
                <a:cubicBezTo>
                  <a:pt x="1447" y="1798"/>
                  <a:pt x="1602" y="1836"/>
                  <a:pt x="1730" y="1905"/>
                </a:cubicBezTo>
                <a:cubicBezTo>
                  <a:pt x="1743" y="1918"/>
                  <a:pt x="1755" y="1924"/>
                  <a:pt x="1768" y="1924"/>
                </a:cubicBezTo>
                <a:cubicBezTo>
                  <a:pt x="1780" y="1924"/>
                  <a:pt x="1793" y="1918"/>
                  <a:pt x="1805" y="1905"/>
                </a:cubicBezTo>
                <a:cubicBezTo>
                  <a:pt x="1830" y="1905"/>
                  <a:pt x="1856" y="1880"/>
                  <a:pt x="1856" y="1855"/>
                </a:cubicBezTo>
                <a:cubicBezTo>
                  <a:pt x="1981" y="1329"/>
                  <a:pt x="2432" y="878"/>
                  <a:pt x="2958" y="753"/>
                </a:cubicBezTo>
                <a:cubicBezTo>
                  <a:pt x="3075" y="726"/>
                  <a:pt x="3193" y="713"/>
                  <a:pt x="3310" y="713"/>
                </a:cubicBezTo>
                <a:cubicBezTo>
                  <a:pt x="3745" y="713"/>
                  <a:pt x="4166" y="893"/>
                  <a:pt x="4462" y="1229"/>
                </a:cubicBezTo>
                <a:cubicBezTo>
                  <a:pt x="4487" y="1254"/>
                  <a:pt x="4512" y="1254"/>
                  <a:pt x="4537" y="1254"/>
                </a:cubicBezTo>
                <a:cubicBezTo>
                  <a:pt x="4562" y="1254"/>
                  <a:pt x="4587" y="1229"/>
                  <a:pt x="4612" y="1204"/>
                </a:cubicBezTo>
                <a:cubicBezTo>
                  <a:pt x="4763" y="702"/>
                  <a:pt x="5214" y="352"/>
                  <a:pt x="5690" y="251"/>
                </a:cubicBezTo>
                <a:cubicBezTo>
                  <a:pt x="5777" y="233"/>
                  <a:pt x="5866" y="225"/>
                  <a:pt x="5955" y="225"/>
                </a:cubicBezTo>
                <a:cubicBezTo>
                  <a:pt x="6486" y="225"/>
                  <a:pt x="7040" y="531"/>
                  <a:pt x="7319" y="1003"/>
                </a:cubicBezTo>
                <a:cubicBezTo>
                  <a:pt x="7344" y="1028"/>
                  <a:pt x="7369" y="1053"/>
                  <a:pt x="7394" y="1053"/>
                </a:cubicBezTo>
                <a:cubicBezTo>
                  <a:pt x="7420" y="1053"/>
                  <a:pt x="7445" y="1053"/>
                  <a:pt x="7470" y="1028"/>
                </a:cubicBezTo>
                <a:cubicBezTo>
                  <a:pt x="7811" y="559"/>
                  <a:pt x="8478" y="163"/>
                  <a:pt x="9102" y="163"/>
                </a:cubicBezTo>
                <a:close/>
                <a:moveTo>
                  <a:pt x="9081" y="0"/>
                </a:moveTo>
                <a:cubicBezTo>
                  <a:pt x="8442" y="0"/>
                  <a:pt x="7793" y="371"/>
                  <a:pt x="7420" y="828"/>
                </a:cubicBezTo>
                <a:cubicBezTo>
                  <a:pt x="7076" y="356"/>
                  <a:pt x="6494" y="49"/>
                  <a:pt x="5941" y="49"/>
                </a:cubicBezTo>
                <a:cubicBezTo>
                  <a:pt x="5848" y="49"/>
                  <a:pt x="5755" y="58"/>
                  <a:pt x="5665" y="76"/>
                </a:cubicBezTo>
                <a:cubicBezTo>
                  <a:pt x="5164" y="176"/>
                  <a:pt x="4713" y="527"/>
                  <a:pt x="4487" y="1003"/>
                </a:cubicBezTo>
                <a:cubicBezTo>
                  <a:pt x="4173" y="708"/>
                  <a:pt x="3735" y="537"/>
                  <a:pt x="3295" y="537"/>
                </a:cubicBezTo>
                <a:cubicBezTo>
                  <a:pt x="3174" y="537"/>
                  <a:pt x="3052" y="550"/>
                  <a:pt x="2933" y="577"/>
                </a:cubicBezTo>
                <a:cubicBezTo>
                  <a:pt x="2357" y="727"/>
                  <a:pt x="1906" y="1179"/>
                  <a:pt x="1730" y="1705"/>
                </a:cubicBezTo>
                <a:cubicBezTo>
                  <a:pt x="1599" y="1654"/>
                  <a:pt x="1451" y="1628"/>
                  <a:pt x="1299" y="1628"/>
                </a:cubicBezTo>
                <a:cubicBezTo>
                  <a:pt x="1073" y="1628"/>
                  <a:pt x="837" y="1685"/>
                  <a:pt x="627" y="1805"/>
                </a:cubicBezTo>
                <a:cubicBezTo>
                  <a:pt x="226" y="2031"/>
                  <a:pt x="1" y="2432"/>
                  <a:pt x="1" y="2833"/>
                </a:cubicBezTo>
                <a:cubicBezTo>
                  <a:pt x="1" y="3234"/>
                  <a:pt x="252" y="3610"/>
                  <a:pt x="653" y="3835"/>
                </a:cubicBezTo>
                <a:cubicBezTo>
                  <a:pt x="859" y="3945"/>
                  <a:pt x="1081" y="4003"/>
                  <a:pt x="1293" y="4003"/>
                </a:cubicBezTo>
                <a:cubicBezTo>
                  <a:pt x="1467" y="4003"/>
                  <a:pt x="1634" y="3964"/>
                  <a:pt x="1780" y="3885"/>
                </a:cubicBezTo>
                <a:cubicBezTo>
                  <a:pt x="2106" y="4362"/>
                  <a:pt x="2658" y="4687"/>
                  <a:pt x="3309" y="4788"/>
                </a:cubicBezTo>
                <a:cubicBezTo>
                  <a:pt x="3417" y="4800"/>
                  <a:pt x="3524" y="4806"/>
                  <a:pt x="3629" y="4806"/>
                </a:cubicBezTo>
                <a:cubicBezTo>
                  <a:pt x="4162" y="4806"/>
                  <a:pt x="4658" y="4646"/>
                  <a:pt x="5013" y="4311"/>
                </a:cubicBezTo>
                <a:cubicBezTo>
                  <a:pt x="5339" y="4712"/>
                  <a:pt x="5841" y="4938"/>
                  <a:pt x="6367" y="4963"/>
                </a:cubicBezTo>
                <a:cubicBezTo>
                  <a:pt x="6417" y="4963"/>
                  <a:pt x="6442" y="4988"/>
                  <a:pt x="6492" y="4988"/>
                </a:cubicBezTo>
                <a:cubicBezTo>
                  <a:pt x="6993" y="4988"/>
                  <a:pt x="7470" y="4788"/>
                  <a:pt x="7795" y="4462"/>
                </a:cubicBezTo>
                <a:cubicBezTo>
                  <a:pt x="8146" y="4747"/>
                  <a:pt x="8592" y="4897"/>
                  <a:pt x="9084" y="4897"/>
                </a:cubicBezTo>
                <a:cubicBezTo>
                  <a:pt x="9155" y="4897"/>
                  <a:pt x="9227" y="4894"/>
                  <a:pt x="9299" y="4888"/>
                </a:cubicBezTo>
                <a:cubicBezTo>
                  <a:pt x="9876" y="4813"/>
                  <a:pt x="10352" y="4512"/>
                  <a:pt x="10653" y="4086"/>
                </a:cubicBezTo>
                <a:cubicBezTo>
                  <a:pt x="10717" y="4094"/>
                  <a:pt x="10781" y="4098"/>
                  <a:pt x="10844" y="4098"/>
                </a:cubicBezTo>
                <a:cubicBezTo>
                  <a:pt x="11553" y="4098"/>
                  <a:pt x="12217" y="3602"/>
                  <a:pt x="12332" y="2958"/>
                </a:cubicBezTo>
                <a:cubicBezTo>
                  <a:pt x="12407" y="2557"/>
                  <a:pt x="12206" y="2131"/>
                  <a:pt x="11856" y="1855"/>
                </a:cubicBezTo>
                <a:cubicBezTo>
                  <a:pt x="11669" y="1706"/>
                  <a:pt x="11441" y="1626"/>
                  <a:pt x="11212" y="1626"/>
                </a:cubicBezTo>
                <a:cubicBezTo>
                  <a:pt x="11134" y="1626"/>
                  <a:pt x="11055" y="1636"/>
                  <a:pt x="10978" y="1655"/>
                </a:cubicBezTo>
                <a:cubicBezTo>
                  <a:pt x="10903" y="928"/>
                  <a:pt x="10277" y="251"/>
                  <a:pt x="9475" y="51"/>
                </a:cubicBezTo>
                <a:cubicBezTo>
                  <a:pt x="9345" y="16"/>
                  <a:pt x="9213" y="0"/>
                  <a:pt x="90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4"/>
          <p:cNvSpPr txBox="1">
            <a:spLocks noGrp="1"/>
          </p:cNvSpPr>
          <p:nvPr>
            <p:ph type="subTitle" idx="1"/>
          </p:nvPr>
        </p:nvSpPr>
        <p:spPr>
          <a:xfrm>
            <a:off x="1841543" y="1697550"/>
            <a:ext cx="6474711" cy="25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cho heo đất ăn thế nào?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nuôi heo đất, em đã làm được việc gì?</a:t>
            </a:r>
            <a:endParaRPr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2" name="Google Shape;1002;p34"/>
          <p:cNvGrpSpPr/>
          <p:nvPr/>
        </p:nvGrpSpPr>
        <p:grpSpPr>
          <a:xfrm>
            <a:off x="2615226" y="4490986"/>
            <a:ext cx="3462049" cy="503777"/>
            <a:chOff x="2615226" y="4490986"/>
            <a:chExt cx="3462049" cy="503777"/>
          </a:xfrm>
        </p:grpSpPr>
        <p:sp>
          <p:nvSpPr>
            <p:cNvPr id="1003" name="Google Shape;1003;p34"/>
            <p:cNvSpPr/>
            <p:nvPr/>
          </p:nvSpPr>
          <p:spPr>
            <a:xfrm>
              <a:off x="2615226" y="4490986"/>
              <a:ext cx="1252766" cy="503777"/>
            </a:xfrm>
            <a:custGeom>
              <a:avLst/>
              <a:gdLst/>
              <a:ahLst/>
              <a:cxnLst/>
              <a:rect l="l" t="t" r="r" b="b"/>
              <a:pathLst>
                <a:path w="12407" h="4989" extrusionOk="0">
                  <a:moveTo>
                    <a:pt x="9102" y="163"/>
                  </a:moveTo>
                  <a:cubicBezTo>
                    <a:pt x="9212" y="163"/>
                    <a:pt x="9320" y="175"/>
                    <a:pt x="9425" y="201"/>
                  </a:cubicBezTo>
                  <a:cubicBezTo>
                    <a:pt x="10227" y="402"/>
                    <a:pt x="10803" y="1078"/>
                    <a:pt x="10828" y="1780"/>
                  </a:cubicBezTo>
                  <a:cubicBezTo>
                    <a:pt x="10828" y="1805"/>
                    <a:pt x="10853" y="1830"/>
                    <a:pt x="10878" y="1855"/>
                  </a:cubicBezTo>
                  <a:lnTo>
                    <a:pt x="10953" y="1855"/>
                  </a:lnTo>
                  <a:cubicBezTo>
                    <a:pt x="11037" y="1814"/>
                    <a:pt x="11126" y="1794"/>
                    <a:pt x="11217" y="1794"/>
                  </a:cubicBezTo>
                  <a:cubicBezTo>
                    <a:pt x="11399" y="1794"/>
                    <a:pt x="11588" y="1872"/>
                    <a:pt x="11755" y="2006"/>
                  </a:cubicBezTo>
                  <a:cubicBezTo>
                    <a:pt x="12056" y="2231"/>
                    <a:pt x="12206" y="2582"/>
                    <a:pt x="12156" y="2908"/>
                  </a:cubicBezTo>
                  <a:cubicBezTo>
                    <a:pt x="12066" y="3538"/>
                    <a:pt x="11411" y="3926"/>
                    <a:pt x="10824" y="3926"/>
                  </a:cubicBezTo>
                  <a:cubicBezTo>
                    <a:pt x="10757" y="3926"/>
                    <a:pt x="10692" y="3921"/>
                    <a:pt x="10628" y="3910"/>
                  </a:cubicBezTo>
                  <a:cubicBezTo>
                    <a:pt x="10602" y="3910"/>
                    <a:pt x="10552" y="3910"/>
                    <a:pt x="10552" y="3936"/>
                  </a:cubicBezTo>
                  <a:cubicBezTo>
                    <a:pt x="10277" y="4362"/>
                    <a:pt x="9800" y="4637"/>
                    <a:pt x="9274" y="4712"/>
                  </a:cubicBezTo>
                  <a:cubicBezTo>
                    <a:pt x="9205" y="4719"/>
                    <a:pt x="9136" y="4722"/>
                    <a:pt x="9067" y="4722"/>
                  </a:cubicBezTo>
                  <a:cubicBezTo>
                    <a:pt x="8593" y="4722"/>
                    <a:pt x="8152" y="4571"/>
                    <a:pt x="7846" y="4286"/>
                  </a:cubicBezTo>
                  <a:cubicBezTo>
                    <a:pt x="7846" y="4261"/>
                    <a:pt x="7821" y="4261"/>
                    <a:pt x="7795" y="4261"/>
                  </a:cubicBezTo>
                  <a:cubicBezTo>
                    <a:pt x="7770" y="4261"/>
                    <a:pt x="7745" y="4261"/>
                    <a:pt x="7720" y="4286"/>
                  </a:cubicBezTo>
                  <a:cubicBezTo>
                    <a:pt x="7436" y="4618"/>
                    <a:pt x="6974" y="4815"/>
                    <a:pt x="6480" y="4815"/>
                  </a:cubicBezTo>
                  <a:cubicBezTo>
                    <a:pt x="6451" y="4815"/>
                    <a:pt x="6421" y="4814"/>
                    <a:pt x="6392" y="4813"/>
                  </a:cubicBezTo>
                  <a:cubicBezTo>
                    <a:pt x="5866" y="4763"/>
                    <a:pt x="5364" y="4537"/>
                    <a:pt x="5114" y="4136"/>
                  </a:cubicBezTo>
                  <a:cubicBezTo>
                    <a:pt x="5089" y="4136"/>
                    <a:pt x="5064" y="4111"/>
                    <a:pt x="5039" y="4111"/>
                  </a:cubicBezTo>
                  <a:cubicBezTo>
                    <a:pt x="5013" y="4111"/>
                    <a:pt x="4988" y="4111"/>
                    <a:pt x="4963" y="4136"/>
                  </a:cubicBezTo>
                  <a:cubicBezTo>
                    <a:pt x="4623" y="4455"/>
                    <a:pt x="4139" y="4629"/>
                    <a:pt x="3618" y="4629"/>
                  </a:cubicBezTo>
                  <a:cubicBezTo>
                    <a:pt x="3525" y="4629"/>
                    <a:pt x="3430" y="4624"/>
                    <a:pt x="3334" y="4612"/>
                  </a:cubicBezTo>
                  <a:cubicBezTo>
                    <a:pt x="2708" y="4537"/>
                    <a:pt x="2181" y="4211"/>
                    <a:pt x="1881" y="3735"/>
                  </a:cubicBezTo>
                  <a:cubicBezTo>
                    <a:pt x="1866" y="3706"/>
                    <a:pt x="1843" y="3693"/>
                    <a:pt x="1816" y="3693"/>
                  </a:cubicBezTo>
                  <a:cubicBezTo>
                    <a:pt x="1797" y="3693"/>
                    <a:pt x="1776" y="3700"/>
                    <a:pt x="1755" y="3710"/>
                  </a:cubicBezTo>
                  <a:cubicBezTo>
                    <a:pt x="1627" y="3791"/>
                    <a:pt x="1472" y="3830"/>
                    <a:pt x="1308" y="3830"/>
                  </a:cubicBezTo>
                  <a:cubicBezTo>
                    <a:pt x="1118" y="3830"/>
                    <a:pt x="916" y="3779"/>
                    <a:pt x="728" y="3685"/>
                  </a:cubicBezTo>
                  <a:cubicBezTo>
                    <a:pt x="402" y="3484"/>
                    <a:pt x="176" y="3159"/>
                    <a:pt x="176" y="2833"/>
                  </a:cubicBezTo>
                  <a:cubicBezTo>
                    <a:pt x="176" y="2482"/>
                    <a:pt x="377" y="2156"/>
                    <a:pt x="728" y="1956"/>
                  </a:cubicBezTo>
                  <a:cubicBezTo>
                    <a:pt x="902" y="1848"/>
                    <a:pt x="1099" y="1798"/>
                    <a:pt x="1285" y="1798"/>
                  </a:cubicBezTo>
                  <a:cubicBezTo>
                    <a:pt x="1447" y="1798"/>
                    <a:pt x="1602" y="1836"/>
                    <a:pt x="1730" y="1905"/>
                  </a:cubicBezTo>
                  <a:cubicBezTo>
                    <a:pt x="1743" y="1918"/>
                    <a:pt x="1755" y="1924"/>
                    <a:pt x="1768" y="1924"/>
                  </a:cubicBezTo>
                  <a:cubicBezTo>
                    <a:pt x="1780" y="1924"/>
                    <a:pt x="1793" y="1918"/>
                    <a:pt x="1805" y="1905"/>
                  </a:cubicBezTo>
                  <a:cubicBezTo>
                    <a:pt x="1830" y="1905"/>
                    <a:pt x="1856" y="1880"/>
                    <a:pt x="1856" y="1855"/>
                  </a:cubicBezTo>
                  <a:cubicBezTo>
                    <a:pt x="1981" y="1329"/>
                    <a:pt x="2432" y="878"/>
                    <a:pt x="2958" y="753"/>
                  </a:cubicBezTo>
                  <a:cubicBezTo>
                    <a:pt x="3075" y="726"/>
                    <a:pt x="3193" y="713"/>
                    <a:pt x="3310" y="713"/>
                  </a:cubicBezTo>
                  <a:cubicBezTo>
                    <a:pt x="3745" y="713"/>
                    <a:pt x="4166" y="893"/>
                    <a:pt x="4462" y="1229"/>
                  </a:cubicBezTo>
                  <a:cubicBezTo>
                    <a:pt x="4487" y="1254"/>
                    <a:pt x="4512" y="1254"/>
                    <a:pt x="4537" y="1254"/>
                  </a:cubicBezTo>
                  <a:cubicBezTo>
                    <a:pt x="4562" y="1254"/>
                    <a:pt x="4587" y="1229"/>
                    <a:pt x="4612" y="1204"/>
                  </a:cubicBezTo>
                  <a:cubicBezTo>
                    <a:pt x="4763" y="702"/>
                    <a:pt x="5214" y="352"/>
                    <a:pt x="5690" y="251"/>
                  </a:cubicBezTo>
                  <a:cubicBezTo>
                    <a:pt x="5777" y="233"/>
                    <a:pt x="5866" y="225"/>
                    <a:pt x="5955" y="225"/>
                  </a:cubicBezTo>
                  <a:cubicBezTo>
                    <a:pt x="6486" y="225"/>
                    <a:pt x="7040" y="531"/>
                    <a:pt x="7319" y="1003"/>
                  </a:cubicBezTo>
                  <a:cubicBezTo>
                    <a:pt x="7344" y="1028"/>
                    <a:pt x="7369" y="1053"/>
                    <a:pt x="7394" y="1053"/>
                  </a:cubicBezTo>
                  <a:cubicBezTo>
                    <a:pt x="7420" y="1053"/>
                    <a:pt x="7445" y="1053"/>
                    <a:pt x="7470" y="1028"/>
                  </a:cubicBezTo>
                  <a:cubicBezTo>
                    <a:pt x="7811" y="559"/>
                    <a:pt x="8478" y="163"/>
                    <a:pt x="9102" y="163"/>
                  </a:cubicBezTo>
                  <a:close/>
                  <a:moveTo>
                    <a:pt x="9081" y="0"/>
                  </a:moveTo>
                  <a:cubicBezTo>
                    <a:pt x="8442" y="0"/>
                    <a:pt x="7793" y="371"/>
                    <a:pt x="7420" y="828"/>
                  </a:cubicBezTo>
                  <a:cubicBezTo>
                    <a:pt x="7076" y="356"/>
                    <a:pt x="6494" y="49"/>
                    <a:pt x="5941" y="49"/>
                  </a:cubicBezTo>
                  <a:cubicBezTo>
                    <a:pt x="5848" y="49"/>
                    <a:pt x="5755" y="58"/>
                    <a:pt x="5665" y="76"/>
                  </a:cubicBezTo>
                  <a:cubicBezTo>
                    <a:pt x="5164" y="176"/>
                    <a:pt x="4713" y="527"/>
                    <a:pt x="4487" y="1003"/>
                  </a:cubicBezTo>
                  <a:cubicBezTo>
                    <a:pt x="4173" y="708"/>
                    <a:pt x="3735" y="537"/>
                    <a:pt x="3295" y="537"/>
                  </a:cubicBezTo>
                  <a:cubicBezTo>
                    <a:pt x="3174" y="537"/>
                    <a:pt x="3052" y="550"/>
                    <a:pt x="2933" y="577"/>
                  </a:cubicBezTo>
                  <a:cubicBezTo>
                    <a:pt x="2357" y="727"/>
                    <a:pt x="1906" y="1179"/>
                    <a:pt x="1730" y="1705"/>
                  </a:cubicBezTo>
                  <a:cubicBezTo>
                    <a:pt x="1599" y="1654"/>
                    <a:pt x="1451" y="1628"/>
                    <a:pt x="1299" y="1628"/>
                  </a:cubicBezTo>
                  <a:cubicBezTo>
                    <a:pt x="1073" y="1628"/>
                    <a:pt x="837" y="1685"/>
                    <a:pt x="627" y="1805"/>
                  </a:cubicBezTo>
                  <a:cubicBezTo>
                    <a:pt x="226" y="2031"/>
                    <a:pt x="1" y="2432"/>
                    <a:pt x="1" y="2833"/>
                  </a:cubicBezTo>
                  <a:cubicBezTo>
                    <a:pt x="1" y="3234"/>
                    <a:pt x="252" y="3610"/>
                    <a:pt x="653" y="3835"/>
                  </a:cubicBezTo>
                  <a:cubicBezTo>
                    <a:pt x="859" y="3945"/>
                    <a:pt x="1081" y="4003"/>
                    <a:pt x="1293" y="4003"/>
                  </a:cubicBezTo>
                  <a:cubicBezTo>
                    <a:pt x="1467" y="4003"/>
                    <a:pt x="1634" y="3964"/>
                    <a:pt x="1780" y="3885"/>
                  </a:cubicBezTo>
                  <a:cubicBezTo>
                    <a:pt x="2106" y="4362"/>
                    <a:pt x="2658" y="4687"/>
                    <a:pt x="3309" y="4788"/>
                  </a:cubicBezTo>
                  <a:cubicBezTo>
                    <a:pt x="3417" y="4800"/>
                    <a:pt x="3524" y="4806"/>
                    <a:pt x="3629" y="4806"/>
                  </a:cubicBezTo>
                  <a:cubicBezTo>
                    <a:pt x="4162" y="4806"/>
                    <a:pt x="4658" y="4646"/>
                    <a:pt x="5013" y="4311"/>
                  </a:cubicBezTo>
                  <a:cubicBezTo>
                    <a:pt x="5339" y="4712"/>
                    <a:pt x="5841" y="4938"/>
                    <a:pt x="6367" y="4963"/>
                  </a:cubicBezTo>
                  <a:cubicBezTo>
                    <a:pt x="6417" y="4963"/>
                    <a:pt x="6442" y="4988"/>
                    <a:pt x="6492" y="4988"/>
                  </a:cubicBezTo>
                  <a:cubicBezTo>
                    <a:pt x="6993" y="4988"/>
                    <a:pt x="7470" y="4788"/>
                    <a:pt x="7795" y="4462"/>
                  </a:cubicBezTo>
                  <a:cubicBezTo>
                    <a:pt x="8146" y="4747"/>
                    <a:pt x="8592" y="4897"/>
                    <a:pt x="9084" y="4897"/>
                  </a:cubicBezTo>
                  <a:cubicBezTo>
                    <a:pt x="9155" y="4897"/>
                    <a:pt x="9227" y="4894"/>
                    <a:pt x="9299" y="4888"/>
                  </a:cubicBezTo>
                  <a:cubicBezTo>
                    <a:pt x="9876" y="4813"/>
                    <a:pt x="10352" y="4512"/>
                    <a:pt x="10653" y="4086"/>
                  </a:cubicBezTo>
                  <a:cubicBezTo>
                    <a:pt x="10717" y="4094"/>
                    <a:pt x="10781" y="4098"/>
                    <a:pt x="10844" y="4098"/>
                  </a:cubicBezTo>
                  <a:cubicBezTo>
                    <a:pt x="11553" y="4098"/>
                    <a:pt x="12217" y="3602"/>
                    <a:pt x="12332" y="2958"/>
                  </a:cubicBezTo>
                  <a:cubicBezTo>
                    <a:pt x="12407" y="2557"/>
                    <a:pt x="12206" y="2131"/>
                    <a:pt x="11856" y="1855"/>
                  </a:cubicBezTo>
                  <a:cubicBezTo>
                    <a:pt x="11669" y="1706"/>
                    <a:pt x="11441" y="1626"/>
                    <a:pt x="11212" y="1626"/>
                  </a:cubicBezTo>
                  <a:cubicBezTo>
                    <a:pt x="11134" y="1626"/>
                    <a:pt x="11055" y="1636"/>
                    <a:pt x="10978" y="1655"/>
                  </a:cubicBezTo>
                  <a:cubicBezTo>
                    <a:pt x="10903" y="928"/>
                    <a:pt x="10277" y="251"/>
                    <a:pt x="9475" y="51"/>
                  </a:cubicBezTo>
                  <a:cubicBezTo>
                    <a:pt x="9345" y="16"/>
                    <a:pt x="9213" y="0"/>
                    <a:pt x="9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5842200" y="4493877"/>
              <a:ext cx="235075" cy="219252"/>
            </a:xfrm>
            <a:custGeom>
              <a:avLst/>
              <a:gdLst/>
              <a:ahLst/>
              <a:cxnLst/>
              <a:rect l="l" t="t" r="r" b="b"/>
              <a:pathLst>
                <a:path w="1855" h="1730" extrusionOk="0">
                  <a:moveTo>
                    <a:pt x="852" y="1"/>
                  </a:moveTo>
                  <a:cubicBezTo>
                    <a:pt x="501" y="527"/>
                    <a:pt x="201" y="1128"/>
                    <a:pt x="0" y="1730"/>
                  </a:cubicBezTo>
                  <a:lnTo>
                    <a:pt x="1855" y="1730"/>
                  </a:lnTo>
                  <a:cubicBezTo>
                    <a:pt x="1579" y="1153"/>
                    <a:pt x="1253" y="577"/>
                    <a:pt x="877" y="26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902;p32">
            <a:extLst>
              <a:ext uri="{FF2B5EF4-FFF2-40B4-BE49-F238E27FC236}">
                <a16:creationId xmlns:a16="http://schemas.microsoft.com/office/drawing/2014/main" id="{49B3CE60-8F9F-8D5C-64E1-2A079E2B2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800" y="240392"/>
            <a:ext cx="8884196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 i="0" u="none" strike="noStrike" cap="none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marL="0" indent="0" algn="just"/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Bài</a:t>
            </a:r>
            <a:r>
              <a:rPr lang="vi-VN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1: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Kể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chuyện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em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nuôi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con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heo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đất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cho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các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bạn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nghe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#9Slide03 NettoOTLight" panose="02000400000000000000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6E360-5436-7A85-8D7A-06318182639B}"/>
              </a:ext>
            </a:extLst>
          </p:cNvPr>
          <p:cNvSpPr txBox="1"/>
          <p:nvPr/>
        </p:nvSpPr>
        <p:spPr>
          <a:xfrm>
            <a:off x="743926" y="1343607"/>
            <a:ext cx="122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00B050"/>
                </a:solidFill>
                <a:latin typeface="#9Slide03 NettoOTLight" panose="02000400000000000000" pitchFamily="2" charset="0"/>
              </a:rPr>
              <a:t>Gợi ý</a:t>
            </a:r>
            <a:endParaRPr lang="en-US" sz="4000" i="1" dirty="0">
              <a:solidFill>
                <a:srgbClr val="00B050"/>
              </a:solidFill>
              <a:latin typeface="#9Slide03 NettoOTLight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40"/>
          <p:cNvGrpSpPr/>
          <p:nvPr/>
        </p:nvGrpSpPr>
        <p:grpSpPr>
          <a:xfrm>
            <a:off x="381136" y="3528799"/>
            <a:ext cx="1084173" cy="1614694"/>
            <a:chOff x="2018950" y="1662925"/>
            <a:chExt cx="234350" cy="349025"/>
          </a:xfrm>
        </p:grpSpPr>
        <p:sp>
          <p:nvSpPr>
            <p:cNvPr id="1267" name="Google Shape;1267;p40"/>
            <p:cNvSpPr/>
            <p:nvPr/>
          </p:nvSpPr>
          <p:spPr>
            <a:xfrm>
              <a:off x="2020200" y="1677350"/>
              <a:ext cx="233100" cy="319450"/>
            </a:xfrm>
            <a:custGeom>
              <a:avLst/>
              <a:gdLst/>
              <a:ahLst/>
              <a:cxnLst/>
              <a:rect l="l" t="t" r="r" b="b"/>
              <a:pathLst>
                <a:path w="9324" h="12778" extrusionOk="0">
                  <a:moveTo>
                    <a:pt x="4537" y="0"/>
                  </a:moveTo>
                  <a:cubicBezTo>
                    <a:pt x="4537" y="50"/>
                    <a:pt x="4537" y="100"/>
                    <a:pt x="4511" y="126"/>
                  </a:cubicBezTo>
                  <a:cubicBezTo>
                    <a:pt x="4511" y="151"/>
                    <a:pt x="4486" y="176"/>
                    <a:pt x="4461" y="176"/>
                  </a:cubicBezTo>
                  <a:lnTo>
                    <a:pt x="4436" y="176"/>
                  </a:lnTo>
                  <a:cubicBezTo>
                    <a:pt x="4411" y="176"/>
                    <a:pt x="4386" y="151"/>
                    <a:pt x="4386" y="100"/>
                  </a:cubicBezTo>
                  <a:cubicBezTo>
                    <a:pt x="4386" y="75"/>
                    <a:pt x="4411" y="50"/>
                    <a:pt x="4411" y="0"/>
                  </a:cubicBezTo>
                  <a:lnTo>
                    <a:pt x="4411" y="0"/>
                  </a:lnTo>
                  <a:cubicBezTo>
                    <a:pt x="4336" y="25"/>
                    <a:pt x="4236" y="25"/>
                    <a:pt x="4161" y="25"/>
                  </a:cubicBezTo>
                  <a:cubicBezTo>
                    <a:pt x="4161" y="75"/>
                    <a:pt x="4136" y="100"/>
                    <a:pt x="4110" y="100"/>
                  </a:cubicBezTo>
                  <a:lnTo>
                    <a:pt x="4085" y="100"/>
                  </a:lnTo>
                  <a:cubicBezTo>
                    <a:pt x="4060" y="100"/>
                    <a:pt x="4035" y="75"/>
                    <a:pt x="4035" y="50"/>
                  </a:cubicBezTo>
                  <a:cubicBezTo>
                    <a:pt x="3960" y="50"/>
                    <a:pt x="3910" y="50"/>
                    <a:pt x="3860" y="75"/>
                  </a:cubicBezTo>
                  <a:lnTo>
                    <a:pt x="3810" y="75"/>
                  </a:lnTo>
                  <a:cubicBezTo>
                    <a:pt x="3835" y="126"/>
                    <a:pt x="3835" y="151"/>
                    <a:pt x="3835" y="176"/>
                  </a:cubicBezTo>
                  <a:cubicBezTo>
                    <a:pt x="3860" y="226"/>
                    <a:pt x="3835" y="251"/>
                    <a:pt x="3810" y="276"/>
                  </a:cubicBezTo>
                  <a:lnTo>
                    <a:pt x="3785" y="276"/>
                  </a:lnTo>
                  <a:cubicBezTo>
                    <a:pt x="3760" y="276"/>
                    <a:pt x="3734" y="251"/>
                    <a:pt x="3709" y="226"/>
                  </a:cubicBezTo>
                  <a:cubicBezTo>
                    <a:pt x="3709" y="176"/>
                    <a:pt x="3709" y="151"/>
                    <a:pt x="3684" y="100"/>
                  </a:cubicBezTo>
                  <a:cubicBezTo>
                    <a:pt x="3258" y="226"/>
                    <a:pt x="2857" y="426"/>
                    <a:pt x="2481" y="702"/>
                  </a:cubicBezTo>
                  <a:cubicBezTo>
                    <a:pt x="2557" y="752"/>
                    <a:pt x="2607" y="802"/>
                    <a:pt x="2682" y="827"/>
                  </a:cubicBezTo>
                  <a:cubicBezTo>
                    <a:pt x="2635" y="1038"/>
                    <a:pt x="2456" y="1206"/>
                    <a:pt x="2228" y="1206"/>
                  </a:cubicBezTo>
                  <a:cubicBezTo>
                    <a:pt x="2212" y="1206"/>
                    <a:pt x="2197" y="1205"/>
                    <a:pt x="2181" y="1203"/>
                  </a:cubicBezTo>
                  <a:cubicBezTo>
                    <a:pt x="2156" y="1178"/>
                    <a:pt x="2105" y="1128"/>
                    <a:pt x="2080" y="1103"/>
                  </a:cubicBezTo>
                  <a:cubicBezTo>
                    <a:pt x="2055" y="1103"/>
                    <a:pt x="2055" y="1128"/>
                    <a:pt x="2030" y="1128"/>
                  </a:cubicBezTo>
                  <a:cubicBezTo>
                    <a:pt x="1554" y="1679"/>
                    <a:pt x="1228" y="2356"/>
                    <a:pt x="978" y="3033"/>
                  </a:cubicBezTo>
                  <a:cubicBezTo>
                    <a:pt x="1003" y="3058"/>
                    <a:pt x="1003" y="3058"/>
                    <a:pt x="1028" y="3083"/>
                  </a:cubicBezTo>
                  <a:cubicBezTo>
                    <a:pt x="1053" y="3108"/>
                    <a:pt x="1053" y="3133"/>
                    <a:pt x="1028" y="3158"/>
                  </a:cubicBezTo>
                  <a:cubicBezTo>
                    <a:pt x="1028" y="3183"/>
                    <a:pt x="1003" y="3183"/>
                    <a:pt x="978" y="3183"/>
                  </a:cubicBezTo>
                  <a:lnTo>
                    <a:pt x="953" y="3183"/>
                  </a:lnTo>
                  <a:cubicBezTo>
                    <a:pt x="953" y="3183"/>
                    <a:pt x="927" y="3158"/>
                    <a:pt x="927" y="3158"/>
                  </a:cubicBezTo>
                  <a:cubicBezTo>
                    <a:pt x="877" y="3309"/>
                    <a:pt x="827" y="3434"/>
                    <a:pt x="802" y="3559"/>
                  </a:cubicBezTo>
                  <a:cubicBezTo>
                    <a:pt x="577" y="4186"/>
                    <a:pt x="401" y="4812"/>
                    <a:pt x="276" y="5439"/>
                  </a:cubicBezTo>
                  <a:cubicBezTo>
                    <a:pt x="602" y="5664"/>
                    <a:pt x="852" y="6015"/>
                    <a:pt x="978" y="6416"/>
                  </a:cubicBezTo>
                  <a:cubicBezTo>
                    <a:pt x="1053" y="6667"/>
                    <a:pt x="1078" y="6918"/>
                    <a:pt x="1078" y="7168"/>
                  </a:cubicBezTo>
                  <a:cubicBezTo>
                    <a:pt x="1003" y="7795"/>
                    <a:pt x="577" y="8396"/>
                    <a:pt x="0" y="8672"/>
                  </a:cubicBezTo>
                  <a:cubicBezTo>
                    <a:pt x="75" y="9499"/>
                    <a:pt x="251" y="10326"/>
                    <a:pt x="577" y="11103"/>
                  </a:cubicBezTo>
                  <a:cubicBezTo>
                    <a:pt x="827" y="11705"/>
                    <a:pt x="1203" y="12306"/>
                    <a:pt x="1805" y="12582"/>
                  </a:cubicBezTo>
                  <a:cubicBezTo>
                    <a:pt x="2107" y="12725"/>
                    <a:pt x="2439" y="12777"/>
                    <a:pt x="2782" y="12777"/>
                  </a:cubicBezTo>
                  <a:cubicBezTo>
                    <a:pt x="2980" y="12777"/>
                    <a:pt x="3182" y="12760"/>
                    <a:pt x="3384" y="12732"/>
                  </a:cubicBezTo>
                  <a:cubicBezTo>
                    <a:pt x="3359" y="12682"/>
                    <a:pt x="3359" y="12607"/>
                    <a:pt x="3333" y="12557"/>
                  </a:cubicBezTo>
                  <a:cubicBezTo>
                    <a:pt x="3333" y="12507"/>
                    <a:pt x="3359" y="12482"/>
                    <a:pt x="3384" y="12482"/>
                  </a:cubicBezTo>
                  <a:cubicBezTo>
                    <a:pt x="3434" y="12482"/>
                    <a:pt x="3459" y="12507"/>
                    <a:pt x="3459" y="12532"/>
                  </a:cubicBezTo>
                  <a:cubicBezTo>
                    <a:pt x="3484" y="12582"/>
                    <a:pt x="3484" y="12657"/>
                    <a:pt x="3509" y="12732"/>
                  </a:cubicBezTo>
                  <a:cubicBezTo>
                    <a:pt x="3734" y="12682"/>
                    <a:pt x="3985" y="12632"/>
                    <a:pt x="4211" y="12607"/>
                  </a:cubicBezTo>
                  <a:cubicBezTo>
                    <a:pt x="4706" y="12545"/>
                    <a:pt x="5201" y="12500"/>
                    <a:pt x="5710" y="12500"/>
                  </a:cubicBezTo>
                  <a:cubicBezTo>
                    <a:pt x="5819" y="12500"/>
                    <a:pt x="5929" y="12502"/>
                    <a:pt x="6040" y="12507"/>
                  </a:cubicBezTo>
                  <a:cubicBezTo>
                    <a:pt x="6040" y="12431"/>
                    <a:pt x="6040" y="12381"/>
                    <a:pt x="6065" y="12306"/>
                  </a:cubicBezTo>
                  <a:cubicBezTo>
                    <a:pt x="6065" y="12281"/>
                    <a:pt x="6090" y="12256"/>
                    <a:pt x="6115" y="12256"/>
                  </a:cubicBezTo>
                  <a:cubicBezTo>
                    <a:pt x="6166" y="12256"/>
                    <a:pt x="6191" y="12281"/>
                    <a:pt x="6191" y="12331"/>
                  </a:cubicBezTo>
                  <a:cubicBezTo>
                    <a:pt x="6166" y="12381"/>
                    <a:pt x="6166" y="12456"/>
                    <a:pt x="6166" y="12507"/>
                  </a:cubicBezTo>
                  <a:lnTo>
                    <a:pt x="6241" y="12507"/>
                  </a:lnTo>
                  <a:cubicBezTo>
                    <a:pt x="6466" y="12519"/>
                    <a:pt x="6692" y="12538"/>
                    <a:pt x="6917" y="12538"/>
                  </a:cubicBezTo>
                  <a:cubicBezTo>
                    <a:pt x="7143" y="12538"/>
                    <a:pt x="7369" y="12519"/>
                    <a:pt x="7594" y="12456"/>
                  </a:cubicBezTo>
                  <a:cubicBezTo>
                    <a:pt x="8221" y="12281"/>
                    <a:pt x="8697" y="11730"/>
                    <a:pt x="8948" y="11103"/>
                  </a:cubicBezTo>
                  <a:cubicBezTo>
                    <a:pt x="9198" y="10502"/>
                    <a:pt x="9273" y="9825"/>
                    <a:pt x="9298" y="9173"/>
                  </a:cubicBezTo>
                  <a:cubicBezTo>
                    <a:pt x="9323" y="8246"/>
                    <a:pt x="9323" y="7319"/>
                    <a:pt x="9223" y="6416"/>
                  </a:cubicBezTo>
                  <a:cubicBezTo>
                    <a:pt x="9098" y="5163"/>
                    <a:pt x="8797" y="3935"/>
                    <a:pt x="8246" y="2807"/>
                  </a:cubicBezTo>
                  <a:cubicBezTo>
                    <a:pt x="8246" y="2757"/>
                    <a:pt x="8221" y="2732"/>
                    <a:pt x="8221" y="2707"/>
                  </a:cubicBezTo>
                  <a:cubicBezTo>
                    <a:pt x="8196" y="2732"/>
                    <a:pt x="8171" y="2782"/>
                    <a:pt x="8146" y="2807"/>
                  </a:cubicBezTo>
                  <a:cubicBezTo>
                    <a:pt x="8120" y="2807"/>
                    <a:pt x="8120" y="2832"/>
                    <a:pt x="8095" y="2832"/>
                  </a:cubicBezTo>
                  <a:cubicBezTo>
                    <a:pt x="8070" y="2832"/>
                    <a:pt x="8070" y="2807"/>
                    <a:pt x="8045" y="2807"/>
                  </a:cubicBezTo>
                  <a:cubicBezTo>
                    <a:pt x="8020" y="2782"/>
                    <a:pt x="8020" y="2732"/>
                    <a:pt x="8045" y="2707"/>
                  </a:cubicBezTo>
                  <a:cubicBezTo>
                    <a:pt x="8070" y="2682"/>
                    <a:pt x="8120" y="2632"/>
                    <a:pt x="8146" y="2582"/>
                  </a:cubicBezTo>
                  <a:cubicBezTo>
                    <a:pt x="7770" y="1880"/>
                    <a:pt x="7318" y="1228"/>
                    <a:pt x="6692" y="752"/>
                  </a:cubicBezTo>
                  <a:cubicBezTo>
                    <a:pt x="6516" y="627"/>
                    <a:pt x="6366" y="527"/>
                    <a:pt x="6191" y="426"/>
                  </a:cubicBezTo>
                  <a:cubicBezTo>
                    <a:pt x="6166" y="501"/>
                    <a:pt x="6141" y="577"/>
                    <a:pt x="6090" y="627"/>
                  </a:cubicBezTo>
                  <a:cubicBezTo>
                    <a:pt x="6060" y="634"/>
                    <a:pt x="6031" y="638"/>
                    <a:pt x="6001" y="638"/>
                  </a:cubicBezTo>
                  <a:cubicBezTo>
                    <a:pt x="5833" y="638"/>
                    <a:pt x="5678" y="522"/>
                    <a:pt x="5614" y="351"/>
                  </a:cubicBezTo>
                  <a:cubicBezTo>
                    <a:pt x="5664" y="326"/>
                    <a:pt x="5714" y="276"/>
                    <a:pt x="5765" y="226"/>
                  </a:cubicBezTo>
                  <a:cubicBezTo>
                    <a:pt x="5389" y="100"/>
                    <a:pt x="5038" y="25"/>
                    <a:pt x="4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2169325" y="1720700"/>
              <a:ext cx="12550" cy="8050"/>
            </a:xfrm>
            <a:custGeom>
              <a:avLst/>
              <a:gdLst/>
              <a:ahLst/>
              <a:cxnLst/>
              <a:rect l="l" t="t" r="r" b="b"/>
              <a:pathLst>
                <a:path w="502" h="322" extrusionOk="0">
                  <a:moveTo>
                    <a:pt x="223" y="0"/>
                  </a:moveTo>
                  <a:cubicBezTo>
                    <a:pt x="136" y="0"/>
                    <a:pt x="61" y="42"/>
                    <a:pt x="25" y="96"/>
                  </a:cubicBezTo>
                  <a:cubicBezTo>
                    <a:pt x="0" y="121"/>
                    <a:pt x="0" y="171"/>
                    <a:pt x="25" y="196"/>
                  </a:cubicBezTo>
                  <a:cubicBezTo>
                    <a:pt x="36" y="206"/>
                    <a:pt x="50" y="213"/>
                    <a:pt x="66" y="213"/>
                  </a:cubicBezTo>
                  <a:cubicBezTo>
                    <a:pt x="87" y="213"/>
                    <a:pt x="111" y="200"/>
                    <a:pt x="125" y="171"/>
                  </a:cubicBezTo>
                  <a:cubicBezTo>
                    <a:pt x="150" y="146"/>
                    <a:pt x="226" y="121"/>
                    <a:pt x="276" y="121"/>
                  </a:cubicBezTo>
                  <a:cubicBezTo>
                    <a:pt x="326" y="146"/>
                    <a:pt x="376" y="221"/>
                    <a:pt x="376" y="271"/>
                  </a:cubicBezTo>
                  <a:cubicBezTo>
                    <a:pt x="376" y="296"/>
                    <a:pt x="426" y="321"/>
                    <a:pt x="451" y="321"/>
                  </a:cubicBezTo>
                  <a:cubicBezTo>
                    <a:pt x="476" y="321"/>
                    <a:pt x="501" y="296"/>
                    <a:pt x="501" y="271"/>
                  </a:cubicBezTo>
                  <a:cubicBezTo>
                    <a:pt x="501" y="146"/>
                    <a:pt x="426" y="46"/>
                    <a:pt x="326" y="21"/>
                  </a:cubicBezTo>
                  <a:cubicBezTo>
                    <a:pt x="291" y="7"/>
                    <a:pt x="256" y="0"/>
                    <a:pt x="223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2137000" y="1804875"/>
              <a:ext cx="33600" cy="26000"/>
            </a:xfrm>
            <a:custGeom>
              <a:avLst/>
              <a:gdLst/>
              <a:ahLst/>
              <a:cxnLst/>
              <a:rect l="l" t="t" r="r" b="b"/>
              <a:pathLst>
                <a:path w="1344" h="1040" extrusionOk="0">
                  <a:moveTo>
                    <a:pt x="786" y="0"/>
                  </a:moveTo>
                  <a:cubicBezTo>
                    <a:pt x="275" y="0"/>
                    <a:pt x="1" y="827"/>
                    <a:pt x="541" y="1015"/>
                  </a:cubicBezTo>
                  <a:cubicBezTo>
                    <a:pt x="616" y="1040"/>
                    <a:pt x="667" y="1040"/>
                    <a:pt x="742" y="1040"/>
                  </a:cubicBezTo>
                  <a:cubicBezTo>
                    <a:pt x="867" y="1040"/>
                    <a:pt x="967" y="1015"/>
                    <a:pt x="1068" y="939"/>
                  </a:cubicBezTo>
                  <a:cubicBezTo>
                    <a:pt x="1243" y="839"/>
                    <a:pt x="1343" y="614"/>
                    <a:pt x="1293" y="413"/>
                  </a:cubicBezTo>
                  <a:cubicBezTo>
                    <a:pt x="1243" y="213"/>
                    <a:pt x="1093" y="37"/>
                    <a:pt x="892" y="12"/>
                  </a:cubicBezTo>
                  <a:cubicBezTo>
                    <a:pt x="856" y="4"/>
                    <a:pt x="820" y="0"/>
                    <a:pt x="786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2119825" y="1738750"/>
              <a:ext cx="35100" cy="11700"/>
            </a:xfrm>
            <a:custGeom>
              <a:avLst/>
              <a:gdLst/>
              <a:ahLst/>
              <a:cxnLst/>
              <a:rect l="l" t="t" r="r" b="b"/>
              <a:pathLst>
                <a:path w="1404" h="468" extrusionOk="0">
                  <a:moveTo>
                    <a:pt x="1404" y="0"/>
                  </a:moveTo>
                  <a:lnTo>
                    <a:pt x="1404" y="0"/>
                  </a:lnTo>
                  <a:cubicBezTo>
                    <a:pt x="927" y="76"/>
                    <a:pt x="451" y="126"/>
                    <a:pt x="0" y="126"/>
                  </a:cubicBezTo>
                  <a:cubicBezTo>
                    <a:pt x="100" y="326"/>
                    <a:pt x="276" y="426"/>
                    <a:pt x="451" y="452"/>
                  </a:cubicBezTo>
                  <a:cubicBezTo>
                    <a:pt x="524" y="462"/>
                    <a:pt x="597" y="468"/>
                    <a:pt x="669" y="468"/>
                  </a:cubicBezTo>
                  <a:cubicBezTo>
                    <a:pt x="772" y="468"/>
                    <a:pt x="875" y="456"/>
                    <a:pt x="978" y="426"/>
                  </a:cubicBezTo>
                  <a:cubicBezTo>
                    <a:pt x="1128" y="351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2079100" y="1723550"/>
              <a:ext cx="14425" cy="8325"/>
            </a:xfrm>
            <a:custGeom>
              <a:avLst/>
              <a:gdLst/>
              <a:ahLst/>
              <a:cxnLst/>
              <a:rect l="l" t="t" r="r" b="b"/>
              <a:pathLst>
                <a:path w="577" h="333" extrusionOk="0">
                  <a:moveTo>
                    <a:pt x="304" y="0"/>
                  </a:moveTo>
                  <a:cubicBezTo>
                    <a:pt x="286" y="0"/>
                    <a:pt x="268" y="3"/>
                    <a:pt x="251" y="7"/>
                  </a:cubicBezTo>
                  <a:cubicBezTo>
                    <a:pt x="125" y="32"/>
                    <a:pt x="25" y="132"/>
                    <a:pt x="0" y="232"/>
                  </a:cubicBezTo>
                  <a:cubicBezTo>
                    <a:pt x="0" y="283"/>
                    <a:pt x="25" y="308"/>
                    <a:pt x="50" y="308"/>
                  </a:cubicBezTo>
                  <a:cubicBezTo>
                    <a:pt x="50" y="308"/>
                    <a:pt x="50" y="333"/>
                    <a:pt x="75" y="333"/>
                  </a:cubicBezTo>
                  <a:cubicBezTo>
                    <a:pt x="100" y="333"/>
                    <a:pt x="125" y="308"/>
                    <a:pt x="125" y="283"/>
                  </a:cubicBezTo>
                  <a:cubicBezTo>
                    <a:pt x="150" y="207"/>
                    <a:pt x="201" y="157"/>
                    <a:pt x="276" y="132"/>
                  </a:cubicBezTo>
                  <a:cubicBezTo>
                    <a:pt x="326" y="132"/>
                    <a:pt x="401" y="157"/>
                    <a:pt x="451" y="207"/>
                  </a:cubicBezTo>
                  <a:cubicBezTo>
                    <a:pt x="464" y="220"/>
                    <a:pt x="476" y="226"/>
                    <a:pt x="489" y="226"/>
                  </a:cubicBezTo>
                  <a:cubicBezTo>
                    <a:pt x="501" y="226"/>
                    <a:pt x="514" y="220"/>
                    <a:pt x="526" y="207"/>
                  </a:cubicBezTo>
                  <a:cubicBezTo>
                    <a:pt x="551" y="207"/>
                    <a:pt x="576" y="157"/>
                    <a:pt x="551" y="132"/>
                  </a:cubicBezTo>
                  <a:cubicBezTo>
                    <a:pt x="489" y="49"/>
                    <a:pt x="392" y="0"/>
                    <a:pt x="304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2062175" y="1874525"/>
              <a:ext cx="58300" cy="58000"/>
            </a:xfrm>
            <a:custGeom>
              <a:avLst/>
              <a:gdLst/>
              <a:ahLst/>
              <a:cxnLst/>
              <a:rect l="l" t="t" r="r" b="b"/>
              <a:pathLst>
                <a:path w="2332" h="2320" extrusionOk="0">
                  <a:moveTo>
                    <a:pt x="1312" y="0"/>
                  </a:moveTo>
                  <a:cubicBezTo>
                    <a:pt x="928" y="0"/>
                    <a:pt x="527" y="179"/>
                    <a:pt x="301" y="484"/>
                  </a:cubicBezTo>
                  <a:cubicBezTo>
                    <a:pt x="76" y="760"/>
                    <a:pt x="0" y="1161"/>
                    <a:pt x="76" y="1537"/>
                  </a:cubicBezTo>
                  <a:cubicBezTo>
                    <a:pt x="101" y="1662"/>
                    <a:pt x="151" y="1787"/>
                    <a:pt x="201" y="1888"/>
                  </a:cubicBezTo>
                  <a:cubicBezTo>
                    <a:pt x="351" y="2113"/>
                    <a:pt x="627" y="2239"/>
                    <a:pt x="878" y="2289"/>
                  </a:cubicBezTo>
                  <a:cubicBezTo>
                    <a:pt x="965" y="2309"/>
                    <a:pt x="1054" y="2319"/>
                    <a:pt x="1142" y="2319"/>
                  </a:cubicBezTo>
                  <a:cubicBezTo>
                    <a:pt x="1489" y="2319"/>
                    <a:pt x="1831" y="2167"/>
                    <a:pt x="2030" y="1888"/>
                  </a:cubicBezTo>
                  <a:cubicBezTo>
                    <a:pt x="2131" y="1762"/>
                    <a:pt x="2206" y="1612"/>
                    <a:pt x="2231" y="1462"/>
                  </a:cubicBezTo>
                  <a:cubicBezTo>
                    <a:pt x="2331" y="1136"/>
                    <a:pt x="2306" y="760"/>
                    <a:pt x="2156" y="459"/>
                  </a:cubicBezTo>
                  <a:cubicBezTo>
                    <a:pt x="1979" y="141"/>
                    <a:pt x="1653" y="0"/>
                    <a:pt x="1312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2155525" y="1867975"/>
              <a:ext cx="75225" cy="82825"/>
            </a:xfrm>
            <a:custGeom>
              <a:avLst/>
              <a:gdLst/>
              <a:ahLst/>
              <a:cxnLst/>
              <a:rect l="l" t="t" r="r" b="b"/>
              <a:pathLst>
                <a:path w="3009" h="3313" extrusionOk="0">
                  <a:moveTo>
                    <a:pt x="1399" y="0"/>
                  </a:moveTo>
                  <a:cubicBezTo>
                    <a:pt x="927" y="0"/>
                    <a:pt x="461" y="214"/>
                    <a:pt x="201" y="671"/>
                  </a:cubicBezTo>
                  <a:cubicBezTo>
                    <a:pt x="51" y="947"/>
                    <a:pt x="1" y="1298"/>
                    <a:pt x="1" y="1648"/>
                  </a:cubicBezTo>
                  <a:cubicBezTo>
                    <a:pt x="1" y="2049"/>
                    <a:pt x="76" y="2450"/>
                    <a:pt x="352" y="2776"/>
                  </a:cubicBezTo>
                  <a:cubicBezTo>
                    <a:pt x="477" y="2927"/>
                    <a:pt x="652" y="3052"/>
                    <a:pt x="828" y="3152"/>
                  </a:cubicBezTo>
                  <a:cubicBezTo>
                    <a:pt x="1057" y="3256"/>
                    <a:pt x="1312" y="3313"/>
                    <a:pt x="1560" y="3313"/>
                  </a:cubicBezTo>
                  <a:cubicBezTo>
                    <a:pt x="1910" y="3313"/>
                    <a:pt x="2247" y="3201"/>
                    <a:pt x="2482" y="2952"/>
                  </a:cubicBezTo>
                  <a:cubicBezTo>
                    <a:pt x="2607" y="2826"/>
                    <a:pt x="2682" y="2676"/>
                    <a:pt x="2758" y="2526"/>
                  </a:cubicBezTo>
                  <a:cubicBezTo>
                    <a:pt x="3008" y="1924"/>
                    <a:pt x="3008" y="1197"/>
                    <a:pt x="2657" y="646"/>
                  </a:cubicBezTo>
                  <a:cubicBezTo>
                    <a:pt x="2378" y="227"/>
                    <a:pt x="1885" y="0"/>
                    <a:pt x="1399" y="0"/>
                  </a:cubicBezTo>
                  <a:close/>
                </a:path>
              </a:pathLst>
            </a:custGeom>
            <a:solidFill>
              <a:srgbClr val="F27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2137000" y="1804875"/>
              <a:ext cx="33600" cy="26000"/>
            </a:xfrm>
            <a:custGeom>
              <a:avLst/>
              <a:gdLst/>
              <a:ahLst/>
              <a:cxnLst/>
              <a:rect l="l" t="t" r="r" b="b"/>
              <a:pathLst>
                <a:path w="1344" h="1040" extrusionOk="0">
                  <a:moveTo>
                    <a:pt x="786" y="0"/>
                  </a:moveTo>
                  <a:cubicBezTo>
                    <a:pt x="275" y="0"/>
                    <a:pt x="1" y="827"/>
                    <a:pt x="541" y="1015"/>
                  </a:cubicBezTo>
                  <a:cubicBezTo>
                    <a:pt x="616" y="1040"/>
                    <a:pt x="667" y="1040"/>
                    <a:pt x="742" y="1040"/>
                  </a:cubicBezTo>
                  <a:cubicBezTo>
                    <a:pt x="867" y="1040"/>
                    <a:pt x="967" y="1015"/>
                    <a:pt x="1068" y="939"/>
                  </a:cubicBezTo>
                  <a:cubicBezTo>
                    <a:pt x="1243" y="839"/>
                    <a:pt x="1343" y="614"/>
                    <a:pt x="1293" y="413"/>
                  </a:cubicBezTo>
                  <a:cubicBezTo>
                    <a:pt x="1243" y="213"/>
                    <a:pt x="1093" y="37"/>
                    <a:pt x="892" y="12"/>
                  </a:cubicBezTo>
                  <a:cubicBezTo>
                    <a:pt x="856" y="4"/>
                    <a:pt x="820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2079100" y="1723550"/>
              <a:ext cx="14425" cy="7700"/>
            </a:xfrm>
            <a:custGeom>
              <a:avLst/>
              <a:gdLst/>
              <a:ahLst/>
              <a:cxnLst/>
              <a:rect l="l" t="t" r="r" b="b"/>
              <a:pathLst>
                <a:path w="577" h="308" extrusionOk="0">
                  <a:moveTo>
                    <a:pt x="304" y="0"/>
                  </a:moveTo>
                  <a:cubicBezTo>
                    <a:pt x="286" y="0"/>
                    <a:pt x="268" y="3"/>
                    <a:pt x="251" y="7"/>
                  </a:cubicBezTo>
                  <a:cubicBezTo>
                    <a:pt x="125" y="32"/>
                    <a:pt x="25" y="132"/>
                    <a:pt x="0" y="232"/>
                  </a:cubicBezTo>
                  <a:cubicBezTo>
                    <a:pt x="0" y="283"/>
                    <a:pt x="25" y="308"/>
                    <a:pt x="50" y="308"/>
                  </a:cubicBezTo>
                  <a:lnTo>
                    <a:pt x="75" y="308"/>
                  </a:lnTo>
                  <a:cubicBezTo>
                    <a:pt x="100" y="308"/>
                    <a:pt x="125" y="308"/>
                    <a:pt x="125" y="283"/>
                  </a:cubicBezTo>
                  <a:cubicBezTo>
                    <a:pt x="150" y="207"/>
                    <a:pt x="201" y="157"/>
                    <a:pt x="276" y="132"/>
                  </a:cubicBezTo>
                  <a:cubicBezTo>
                    <a:pt x="326" y="132"/>
                    <a:pt x="401" y="157"/>
                    <a:pt x="451" y="207"/>
                  </a:cubicBezTo>
                  <a:cubicBezTo>
                    <a:pt x="464" y="220"/>
                    <a:pt x="476" y="226"/>
                    <a:pt x="489" y="226"/>
                  </a:cubicBezTo>
                  <a:cubicBezTo>
                    <a:pt x="501" y="226"/>
                    <a:pt x="514" y="220"/>
                    <a:pt x="526" y="207"/>
                  </a:cubicBezTo>
                  <a:cubicBezTo>
                    <a:pt x="551" y="207"/>
                    <a:pt x="576" y="157"/>
                    <a:pt x="551" y="132"/>
                  </a:cubicBezTo>
                  <a:cubicBezTo>
                    <a:pt x="489" y="49"/>
                    <a:pt x="392" y="0"/>
                    <a:pt x="3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2169325" y="1720700"/>
              <a:ext cx="12550" cy="8050"/>
            </a:xfrm>
            <a:custGeom>
              <a:avLst/>
              <a:gdLst/>
              <a:ahLst/>
              <a:cxnLst/>
              <a:rect l="l" t="t" r="r" b="b"/>
              <a:pathLst>
                <a:path w="502" h="322" extrusionOk="0">
                  <a:moveTo>
                    <a:pt x="223" y="0"/>
                  </a:moveTo>
                  <a:cubicBezTo>
                    <a:pt x="136" y="0"/>
                    <a:pt x="61" y="42"/>
                    <a:pt x="25" y="96"/>
                  </a:cubicBezTo>
                  <a:cubicBezTo>
                    <a:pt x="0" y="121"/>
                    <a:pt x="0" y="171"/>
                    <a:pt x="25" y="196"/>
                  </a:cubicBezTo>
                  <a:cubicBezTo>
                    <a:pt x="36" y="206"/>
                    <a:pt x="50" y="213"/>
                    <a:pt x="66" y="213"/>
                  </a:cubicBezTo>
                  <a:cubicBezTo>
                    <a:pt x="87" y="213"/>
                    <a:pt x="111" y="200"/>
                    <a:pt x="125" y="171"/>
                  </a:cubicBezTo>
                  <a:cubicBezTo>
                    <a:pt x="143" y="153"/>
                    <a:pt x="186" y="136"/>
                    <a:pt x="227" y="136"/>
                  </a:cubicBezTo>
                  <a:cubicBezTo>
                    <a:pt x="244" y="136"/>
                    <a:pt x="261" y="139"/>
                    <a:pt x="276" y="146"/>
                  </a:cubicBezTo>
                  <a:cubicBezTo>
                    <a:pt x="326" y="146"/>
                    <a:pt x="376" y="221"/>
                    <a:pt x="376" y="271"/>
                  </a:cubicBezTo>
                  <a:cubicBezTo>
                    <a:pt x="376" y="296"/>
                    <a:pt x="426" y="321"/>
                    <a:pt x="451" y="321"/>
                  </a:cubicBezTo>
                  <a:cubicBezTo>
                    <a:pt x="476" y="321"/>
                    <a:pt x="501" y="296"/>
                    <a:pt x="501" y="271"/>
                  </a:cubicBezTo>
                  <a:cubicBezTo>
                    <a:pt x="501" y="146"/>
                    <a:pt x="426" y="46"/>
                    <a:pt x="326" y="21"/>
                  </a:cubicBezTo>
                  <a:cubicBezTo>
                    <a:pt x="291" y="7"/>
                    <a:pt x="256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2119825" y="1738750"/>
              <a:ext cx="35100" cy="11700"/>
            </a:xfrm>
            <a:custGeom>
              <a:avLst/>
              <a:gdLst/>
              <a:ahLst/>
              <a:cxnLst/>
              <a:rect l="l" t="t" r="r" b="b"/>
              <a:pathLst>
                <a:path w="1404" h="468" extrusionOk="0">
                  <a:moveTo>
                    <a:pt x="1404" y="0"/>
                  </a:moveTo>
                  <a:lnTo>
                    <a:pt x="1404" y="0"/>
                  </a:lnTo>
                  <a:cubicBezTo>
                    <a:pt x="927" y="76"/>
                    <a:pt x="451" y="126"/>
                    <a:pt x="0" y="126"/>
                  </a:cubicBezTo>
                  <a:cubicBezTo>
                    <a:pt x="100" y="326"/>
                    <a:pt x="276" y="426"/>
                    <a:pt x="451" y="452"/>
                  </a:cubicBezTo>
                  <a:cubicBezTo>
                    <a:pt x="524" y="462"/>
                    <a:pt x="597" y="468"/>
                    <a:pt x="669" y="468"/>
                  </a:cubicBezTo>
                  <a:cubicBezTo>
                    <a:pt x="772" y="468"/>
                    <a:pt x="875" y="456"/>
                    <a:pt x="978" y="426"/>
                  </a:cubicBezTo>
                  <a:cubicBezTo>
                    <a:pt x="1128" y="351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2067175" y="1672950"/>
              <a:ext cx="20075" cy="34550"/>
            </a:xfrm>
            <a:custGeom>
              <a:avLst/>
              <a:gdLst/>
              <a:ahLst/>
              <a:cxnLst/>
              <a:rect l="l" t="t" r="r" b="b"/>
              <a:pathLst>
                <a:path w="803" h="1382" extrusionOk="0">
                  <a:moveTo>
                    <a:pt x="302" y="1"/>
                  </a:moveTo>
                  <a:lnTo>
                    <a:pt x="302" y="1"/>
                  </a:lnTo>
                  <a:cubicBezTo>
                    <a:pt x="76" y="151"/>
                    <a:pt x="1" y="452"/>
                    <a:pt x="26" y="728"/>
                  </a:cubicBezTo>
                  <a:cubicBezTo>
                    <a:pt x="26" y="903"/>
                    <a:pt x="76" y="1129"/>
                    <a:pt x="201" y="1279"/>
                  </a:cubicBezTo>
                  <a:cubicBezTo>
                    <a:pt x="226" y="1304"/>
                    <a:pt x="277" y="1354"/>
                    <a:pt x="302" y="1379"/>
                  </a:cubicBezTo>
                  <a:cubicBezTo>
                    <a:pt x="318" y="1381"/>
                    <a:pt x="333" y="1382"/>
                    <a:pt x="349" y="1382"/>
                  </a:cubicBezTo>
                  <a:cubicBezTo>
                    <a:pt x="577" y="1382"/>
                    <a:pt x="756" y="1214"/>
                    <a:pt x="803" y="1003"/>
                  </a:cubicBezTo>
                  <a:cubicBezTo>
                    <a:pt x="728" y="978"/>
                    <a:pt x="678" y="928"/>
                    <a:pt x="602" y="878"/>
                  </a:cubicBezTo>
                  <a:cubicBezTo>
                    <a:pt x="552" y="828"/>
                    <a:pt x="477" y="753"/>
                    <a:pt x="427" y="677"/>
                  </a:cubicBezTo>
                  <a:cubicBezTo>
                    <a:pt x="302" y="477"/>
                    <a:pt x="251" y="226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2160550" y="1662925"/>
              <a:ext cx="16300" cy="30375"/>
            </a:xfrm>
            <a:custGeom>
              <a:avLst/>
              <a:gdLst/>
              <a:ahLst/>
              <a:cxnLst/>
              <a:rect l="l" t="t" r="r" b="b"/>
              <a:pathLst>
                <a:path w="652" h="1215" extrusionOk="0">
                  <a:moveTo>
                    <a:pt x="301" y="1"/>
                  </a:moveTo>
                  <a:lnTo>
                    <a:pt x="301" y="1"/>
                  </a:lnTo>
                  <a:cubicBezTo>
                    <a:pt x="376" y="176"/>
                    <a:pt x="351" y="402"/>
                    <a:pt x="276" y="602"/>
                  </a:cubicBezTo>
                  <a:cubicBezTo>
                    <a:pt x="251" y="677"/>
                    <a:pt x="201" y="753"/>
                    <a:pt x="151" y="803"/>
                  </a:cubicBezTo>
                  <a:cubicBezTo>
                    <a:pt x="100" y="853"/>
                    <a:pt x="50" y="903"/>
                    <a:pt x="0" y="928"/>
                  </a:cubicBezTo>
                  <a:cubicBezTo>
                    <a:pt x="64" y="1099"/>
                    <a:pt x="219" y="1215"/>
                    <a:pt x="387" y="1215"/>
                  </a:cubicBezTo>
                  <a:cubicBezTo>
                    <a:pt x="417" y="1215"/>
                    <a:pt x="446" y="1211"/>
                    <a:pt x="476" y="1204"/>
                  </a:cubicBezTo>
                  <a:cubicBezTo>
                    <a:pt x="527" y="1154"/>
                    <a:pt x="552" y="1078"/>
                    <a:pt x="577" y="1003"/>
                  </a:cubicBezTo>
                  <a:cubicBezTo>
                    <a:pt x="627" y="878"/>
                    <a:pt x="652" y="728"/>
                    <a:pt x="627" y="577"/>
                  </a:cubicBezTo>
                  <a:cubicBezTo>
                    <a:pt x="602" y="352"/>
                    <a:pt x="501" y="10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2109800" y="1669200"/>
              <a:ext cx="6900" cy="15050"/>
            </a:xfrm>
            <a:custGeom>
              <a:avLst/>
              <a:gdLst/>
              <a:ahLst/>
              <a:cxnLst/>
              <a:rect l="l" t="t" r="r" b="b"/>
              <a:pathLst>
                <a:path w="276" h="602" extrusionOk="0">
                  <a:moveTo>
                    <a:pt x="75" y="0"/>
                  </a:moveTo>
                  <a:cubicBezTo>
                    <a:pt x="25" y="0"/>
                    <a:pt x="0" y="51"/>
                    <a:pt x="25" y="76"/>
                  </a:cubicBezTo>
                  <a:cubicBezTo>
                    <a:pt x="50" y="201"/>
                    <a:pt x="75" y="326"/>
                    <a:pt x="100" y="426"/>
                  </a:cubicBezTo>
                  <a:cubicBezTo>
                    <a:pt x="125" y="477"/>
                    <a:pt x="125" y="502"/>
                    <a:pt x="125" y="552"/>
                  </a:cubicBezTo>
                  <a:cubicBezTo>
                    <a:pt x="150" y="577"/>
                    <a:pt x="176" y="602"/>
                    <a:pt x="201" y="602"/>
                  </a:cubicBezTo>
                  <a:lnTo>
                    <a:pt x="226" y="602"/>
                  </a:lnTo>
                  <a:cubicBezTo>
                    <a:pt x="251" y="577"/>
                    <a:pt x="276" y="552"/>
                    <a:pt x="251" y="502"/>
                  </a:cubicBezTo>
                  <a:cubicBezTo>
                    <a:pt x="251" y="477"/>
                    <a:pt x="251" y="452"/>
                    <a:pt x="226" y="401"/>
                  </a:cubicBezTo>
                  <a:cubicBezTo>
                    <a:pt x="201" y="301"/>
                    <a:pt x="176" y="176"/>
                    <a:pt x="150" y="51"/>
                  </a:cubicBezTo>
                  <a:cubicBezTo>
                    <a:pt x="125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2119825" y="1665450"/>
              <a:ext cx="4400" cy="14425"/>
            </a:xfrm>
            <a:custGeom>
              <a:avLst/>
              <a:gdLst/>
              <a:ahLst/>
              <a:cxnLst/>
              <a:rect l="l" t="t" r="r" b="b"/>
              <a:pathLst>
                <a:path w="176" h="577" extrusionOk="0">
                  <a:moveTo>
                    <a:pt x="75" y="0"/>
                  </a:moveTo>
                  <a:cubicBezTo>
                    <a:pt x="50" y="0"/>
                    <a:pt x="0" y="25"/>
                    <a:pt x="0" y="75"/>
                  </a:cubicBezTo>
                  <a:cubicBezTo>
                    <a:pt x="0" y="226"/>
                    <a:pt x="25" y="376"/>
                    <a:pt x="50" y="526"/>
                  </a:cubicBezTo>
                  <a:cubicBezTo>
                    <a:pt x="50" y="551"/>
                    <a:pt x="75" y="576"/>
                    <a:pt x="100" y="576"/>
                  </a:cubicBezTo>
                  <a:lnTo>
                    <a:pt x="125" y="576"/>
                  </a:lnTo>
                  <a:cubicBezTo>
                    <a:pt x="151" y="576"/>
                    <a:pt x="176" y="551"/>
                    <a:pt x="176" y="501"/>
                  </a:cubicBezTo>
                  <a:cubicBezTo>
                    <a:pt x="151" y="351"/>
                    <a:pt x="125" y="201"/>
                    <a:pt x="125" y="75"/>
                  </a:cubicBezTo>
                  <a:cubicBezTo>
                    <a:pt x="125" y="25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2129850" y="1663550"/>
              <a:ext cx="6275" cy="18200"/>
            </a:xfrm>
            <a:custGeom>
              <a:avLst/>
              <a:gdLst/>
              <a:ahLst/>
              <a:cxnLst/>
              <a:rect l="l" t="t" r="r" b="b"/>
              <a:pathLst>
                <a:path w="251" h="728" extrusionOk="0">
                  <a:moveTo>
                    <a:pt x="176" y="1"/>
                  </a:moveTo>
                  <a:cubicBezTo>
                    <a:pt x="151" y="1"/>
                    <a:pt x="125" y="1"/>
                    <a:pt x="100" y="51"/>
                  </a:cubicBezTo>
                  <a:cubicBezTo>
                    <a:pt x="75" y="226"/>
                    <a:pt x="50" y="377"/>
                    <a:pt x="25" y="552"/>
                  </a:cubicBezTo>
                  <a:cubicBezTo>
                    <a:pt x="25" y="602"/>
                    <a:pt x="0" y="627"/>
                    <a:pt x="0" y="652"/>
                  </a:cubicBezTo>
                  <a:cubicBezTo>
                    <a:pt x="0" y="703"/>
                    <a:pt x="25" y="728"/>
                    <a:pt x="50" y="728"/>
                  </a:cubicBezTo>
                  <a:lnTo>
                    <a:pt x="75" y="728"/>
                  </a:lnTo>
                  <a:cubicBezTo>
                    <a:pt x="100" y="728"/>
                    <a:pt x="125" y="703"/>
                    <a:pt x="125" y="678"/>
                  </a:cubicBezTo>
                  <a:cubicBezTo>
                    <a:pt x="151" y="652"/>
                    <a:pt x="151" y="602"/>
                    <a:pt x="151" y="552"/>
                  </a:cubicBezTo>
                  <a:cubicBezTo>
                    <a:pt x="176" y="402"/>
                    <a:pt x="201" y="226"/>
                    <a:pt x="226" y="76"/>
                  </a:cubicBezTo>
                  <a:cubicBezTo>
                    <a:pt x="251" y="26"/>
                    <a:pt x="226" y="1"/>
                    <a:pt x="1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2024575" y="1679475"/>
              <a:ext cx="21950" cy="77475"/>
            </a:xfrm>
            <a:custGeom>
              <a:avLst/>
              <a:gdLst/>
              <a:ahLst/>
              <a:cxnLst/>
              <a:rect l="l" t="t" r="r" b="b"/>
              <a:pathLst>
                <a:path w="878" h="3099" extrusionOk="0">
                  <a:moveTo>
                    <a:pt x="276" y="116"/>
                  </a:moveTo>
                  <a:cubicBezTo>
                    <a:pt x="301" y="116"/>
                    <a:pt x="301" y="116"/>
                    <a:pt x="326" y="141"/>
                  </a:cubicBezTo>
                  <a:cubicBezTo>
                    <a:pt x="351" y="141"/>
                    <a:pt x="377" y="166"/>
                    <a:pt x="402" y="216"/>
                  </a:cubicBezTo>
                  <a:cubicBezTo>
                    <a:pt x="402" y="291"/>
                    <a:pt x="351" y="366"/>
                    <a:pt x="301" y="366"/>
                  </a:cubicBezTo>
                  <a:cubicBezTo>
                    <a:pt x="288" y="371"/>
                    <a:pt x="275" y="373"/>
                    <a:pt x="262" y="373"/>
                  </a:cubicBezTo>
                  <a:cubicBezTo>
                    <a:pt x="202" y="373"/>
                    <a:pt x="151" y="328"/>
                    <a:pt x="151" y="266"/>
                  </a:cubicBezTo>
                  <a:cubicBezTo>
                    <a:pt x="126" y="216"/>
                    <a:pt x="151" y="191"/>
                    <a:pt x="176" y="166"/>
                  </a:cubicBezTo>
                  <a:cubicBezTo>
                    <a:pt x="201" y="141"/>
                    <a:pt x="226" y="116"/>
                    <a:pt x="276" y="116"/>
                  </a:cubicBezTo>
                  <a:close/>
                  <a:moveTo>
                    <a:pt x="255" y="0"/>
                  </a:moveTo>
                  <a:cubicBezTo>
                    <a:pt x="195" y="0"/>
                    <a:pt x="133" y="18"/>
                    <a:pt x="101" y="66"/>
                  </a:cubicBezTo>
                  <a:cubicBezTo>
                    <a:pt x="26" y="116"/>
                    <a:pt x="1" y="216"/>
                    <a:pt x="26" y="291"/>
                  </a:cubicBezTo>
                  <a:cubicBezTo>
                    <a:pt x="26" y="391"/>
                    <a:pt x="101" y="442"/>
                    <a:pt x="176" y="467"/>
                  </a:cubicBezTo>
                  <a:cubicBezTo>
                    <a:pt x="126" y="943"/>
                    <a:pt x="151" y="1394"/>
                    <a:pt x="201" y="1845"/>
                  </a:cubicBezTo>
                  <a:cubicBezTo>
                    <a:pt x="301" y="2447"/>
                    <a:pt x="477" y="2823"/>
                    <a:pt x="752" y="3073"/>
                  </a:cubicBezTo>
                  <a:cubicBezTo>
                    <a:pt x="752" y="3073"/>
                    <a:pt x="778" y="3098"/>
                    <a:pt x="778" y="3098"/>
                  </a:cubicBezTo>
                  <a:lnTo>
                    <a:pt x="803" y="3098"/>
                  </a:lnTo>
                  <a:cubicBezTo>
                    <a:pt x="828" y="3098"/>
                    <a:pt x="853" y="3098"/>
                    <a:pt x="853" y="3073"/>
                  </a:cubicBezTo>
                  <a:cubicBezTo>
                    <a:pt x="878" y="3048"/>
                    <a:pt x="878" y="3023"/>
                    <a:pt x="853" y="2998"/>
                  </a:cubicBezTo>
                  <a:cubicBezTo>
                    <a:pt x="828" y="2973"/>
                    <a:pt x="828" y="2973"/>
                    <a:pt x="803" y="2948"/>
                  </a:cubicBezTo>
                  <a:cubicBezTo>
                    <a:pt x="552" y="2722"/>
                    <a:pt x="402" y="2371"/>
                    <a:pt x="326" y="1845"/>
                  </a:cubicBezTo>
                  <a:cubicBezTo>
                    <a:pt x="276" y="1394"/>
                    <a:pt x="251" y="943"/>
                    <a:pt x="301" y="492"/>
                  </a:cubicBezTo>
                  <a:lnTo>
                    <a:pt x="326" y="492"/>
                  </a:lnTo>
                  <a:cubicBezTo>
                    <a:pt x="452" y="467"/>
                    <a:pt x="552" y="341"/>
                    <a:pt x="527" y="191"/>
                  </a:cubicBezTo>
                  <a:cubicBezTo>
                    <a:pt x="502" y="116"/>
                    <a:pt x="452" y="41"/>
                    <a:pt x="351" y="15"/>
                  </a:cubicBezTo>
                  <a:cubicBezTo>
                    <a:pt x="324" y="6"/>
                    <a:pt x="290" y="0"/>
                    <a:pt x="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2220700" y="1671075"/>
              <a:ext cx="28850" cy="77100"/>
            </a:xfrm>
            <a:custGeom>
              <a:avLst/>
              <a:gdLst/>
              <a:ahLst/>
              <a:cxnLst/>
              <a:rect l="l" t="t" r="r" b="b"/>
              <a:pathLst>
                <a:path w="1154" h="3084" extrusionOk="0">
                  <a:moveTo>
                    <a:pt x="877" y="126"/>
                  </a:moveTo>
                  <a:cubicBezTo>
                    <a:pt x="928" y="126"/>
                    <a:pt x="1003" y="176"/>
                    <a:pt x="1003" y="251"/>
                  </a:cubicBezTo>
                  <a:cubicBezTo>
                    <a:pt x="1003" y="326"/>
                    <a:pt x="953" y="402"/>
                    <a:pt x="877" y="402"/>
                  </a:cubicBezTo>
                  <a:cubicBezTo>
                    <a:pt x="869" y="410"/>
                    <a:pt x="861" y="413"/>
                    <a:pt x="852" y="413"/>
                  </a:cubicBezTo>
                  <a:cubicBezTo>
                    <a:pt x="836" y="413"/>
                    <a:pt x="819" y="402"/>
                    <a:pt x="802" y="402"/>
                  </a:cubicBezTo>
                  <a:cubicBezTo>
                    <a:pt x="752" y="377"/>
                    <a:pt x="727" y="301"/>
                    <a:pt x="752" y="251"/>
                  </a:cubicBezTo>
                  <a:cubicBezTo>
                    <a:pt x="752" y="151"/>
                    <a:pt x="802" y="126"/>
                    <a:pt x="877" y="126"/>
                  </a:cubicBezTo>
                  <a:close/>
                  <a:moveTo>
                    <a:pt x="877" y="1"/>
                  </a:moveTo>
                  <a:cubicBezTo>
                    <a:pt x="752" y="1"/>
                    <a:pt x="627" y="76"/>
                    <a:pt x="627" y="226"/>
                  </a:cubicBezTo>
                  <a:cubicBezTo>
                    <a:pt x="602" y="351"/>
                    <a:pt x="652" y="477"/>
                    <a:pt x="752" y="527"/>
                  </a:cubicBezTo>
                  <a:cubicBezTo>
                    <a:pt x="727" y="1028"/>
                    <a:pt x="727" y="1580"/>
                    <a:pt x="552" y="2056"/>
                  </a:cubicBezTo>
                  <a:cubicBezTo>
                    <a:pt x="451" y="2331"/>
                    <a:pt x="301" y="2607"/>
                    <a:pt x="126" y="2833"/>
                  </a:cubicBezTo>
                  <a:cubicBezTo>
                    <a:pt x="100" y="2883"/>
                    <a:pt x="50" y="2933"/>
                    <a:pt x="25" y="2958"/>
                  </a:cubicBezTo>
                  <a:cubicBezTo>
                    <a:pt x="0" y="2983"/>
                    <a:pt x="0" y="3033"/>
                    <a:pt x="25" y="3058"/>
                  </a:cubicBezTo>
                  <a:cubicBezTo>
                    <a:pt x="50" y="3058"/>
                    <a:pt x="50" y="3083"/>
                    <a:pt x="75" y="3083"/>
                  </a:cubicBezTo>
                  <a:cubicBezTo>
                    <a:pt x="100" y="3083"/>
                    <a:pt x="100" y="3058"/>
                    <a:pt x="126" y="3058"/>
                  </a:cubicBezTo>
                  <a:cubicBezTo>
                    <a:pt x="151" y="3033"/>
                    <a:pt x="176" y="2983"/>
                    <a:pt x="201" y="2958"/>
                  </a:cubicBezTo>
                  <a:cubicBezTo>
                    <a:pt x="401" y="2707"/>
                    <a:pt x="577" y="2407"/>
                    <a:pt x="677" y="2106"/>
                  </a:cubicBezTo>
                  <a:cubicBezTo>
                    <a:pt x="852" y="1605"/>
                    <a:pt x="852" y="1053"/>
                    <a:pt x="877" y="552"/>
                  </a:cubicBezTo>
                  <a:cubicBezTo>
                    <a:pt x="1028" y="527"/>
                    <a:pt x="1153" y="402"/>
                    <a:pt x="1128" y="251"/>
                  </a:cubicBezTo>
                  <a:cubicBezTo>
                    <a:pt x="1128" y="101"/>
                    <a:pt x="1003" y="1"/>
                    <a:pt x="8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2018950" y="1813300"/>
              <a:ext cx="28200" cy="80850"/>
            </a:xfrm>
            <a:custGeom>
              <a:avLst/>
              <a:gdLst/>
              <a:ahLst/>
              <a:cxnLst/>
              <a:rect l="l" t="t" r="r" b="b"/>
              <a:pathLst>
                <a:path w="1128" h="3234" extrusionOk="0">
                  <a:moveTo>
                    <a:pt x="326" y="1"/>
                  </a:moveTo>
                  <a:cubicBezTo>
                    <a:pt x="251" y="327"/>
                    <a:pt x="201" y="652"/>
                    <a:pt x="150" y="978"/>
                  </a:cubicBezTo>
                  <a:cubicBezTo>
                    <a:pt x="50" y="1730"/>
                    <a:pt x="0" y="2482"/>
                    <a:pt x="50" y="3234"/>
                  </a:cubicBezTo>
                  <a:cubicBezTo>
                    <a:pt x="627" y="2958"/>
                    <a:pt x="1053" y="2357"/>
                    <a:pt x="1128" y="1730"/>
                  </a:cubicBezTo>
                  <a:cubicBezTo>
                    <a:pt x="1128" y="1480"/>
                    <a:pt x="1103" y="1229"/>
                    <a:pt x="1028" y="978"/>
                  </a:cubicBezTo>
                  <a:cubicBezTo>
                    <a:pt x="902" y="577"/>
                    <a:pt x="652" y="226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2155525" y="1867975"/>
              <a:ext cx="75225" cy="82825"/>
            </a:xfrm>
            <a:custGeom>
              <a:avLst/>
              <a:gdLst/>
              <a:ahLst/>
              <a:cxnLst/>
              <a:rect l="l" t="t" r="r" b="b"/>
              <a:pathLst>
                <a:path w="3009" h="3313" extrusionOk="0">
                  <a:moveTo>
                    <a:pt x="1399" y="0"/>
                  </a:moveTo>
                  <a:cubicBezTo>
                    <a:pt x="927" y="0"/>
                    <a:pt x="461" y="214"/>
                    <a:pt x="201" y="671"/>
                  </a:cubicBezTo>
                  <a:cubicBezTo>
                    <a:pt x="51" y="947"/>
                    <a:pt x="1" y="1298"/>
                    <a:pt x="1" y="1648"/>
                  </a:cubicBezTo>
                  <a:cubicBezTo>
                    <a:pt x="1" y="2049"/>
                    <a:pt x="76" y="2450"/>
                    <a:pt x="352" y="2776"/>
                  </a:cubicBezTo>
                  <a:cubicBezTo>
                    <a:pt x="477" y="2927"/>
                    <a:pt x="652" y="3052"/>
                    <a:pt x="828" y="3152"/>
                  </a:cubicBezTo>
                  <a:cubicBezTo>
                    <a:pt x="1057" y="3256"/>
                    <a:pt x="1312" y="3313"/>
                    <a:pt x="1560" y="3313"/>
                  </a:cubicBezTo>
                  <a:cubicBezTo>
                    <a:pt x="1910" y="3313"/>
                    <a:pt x="2247" y="3201"/>
                    <a:pt x="2482" y="2952"/>
                  </a:cubicBezTo>
                  <a:cubicBezTo>
                    <a:pt x="2607" y="2826"/>
                    <a:pt x="2682" y="2676"/>
                    <a:pt x="2758" y="2526"/>
                  </a:cubicBezTo>
                  <a:cubicBezTo>
                    <a:pt x="3008" y="1924"/>
                    <a:pt x="3008" y="1197"/>
                    <a:pt x="2657" y="646"/>
                  </a:cubicBezTo>
                  <a:cubicBezTo>
                    <a:pt x="2378" y="227"/>
                    <a:pt x="1885" y="0"/>
                    <a:pt x="1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2062175" y="1874525"/>
              <a:ext cx="58300" cy="58000"/>
            </a:xfrm>
            <a:custGeom>
              <a:avLst/>
              <a:gdLst/>
              <a:ahLst/>
              <a:cxnLst/>
              <a:rect l="l" t="t" r="r" b="b"/>
              <a:pathLst>
                <a:path w="2332" h="2320" extrusionOk="0">
                  <a:moveTo>
                    <a:pt x="1312" y="0"/>
                  </a:moveTo>
                  <a:cubicBezTo>
                    <a:pt x="928" y="0"/>
                    <a:pt x="527" y="179"/>
                    <a:pt x="301" y="484"/>
                  </a:cubicBezTo>
                  <a:cubicBezTo>
                    <a:pt x="76" y="785"/>
                    <a:pt x="0" y="1161"/>
                    <a:pt x="76" y="1537"/>
                  </a:cubicBezTo>
                  <a:cubicBezTo>
                    <a:pt x="101" y="1662"/>
                    <a:pt x="151" y="1787"/>
                    <a:pt x="201" y="1888"/>
                  </a:cubicBezTo>
                  <a:cubicBezTo>
                    <a:pt x="351" y="2113"/>
                    <a:pt x="627" y="2239"/>
                    <a:pt x="878" y="2289"/>
                  </a:cubicBezTo>
                  <a:cubicBezTo>
                    <a:pt x="965" y="2309"/>
                    <a:pt x="1054" y="2319"/>
                    <a:pt x="1142" y="2319"/>
                  </a:cubicBezTo>
                  <a:cubicBezTo>
                    <a:pt x="1489" y="2319"/>
                    <a:pt x="1831" y="2167"/>
                    <a:pt x="2030" y="1888"/>
                  </a:cubicBezTo>
                  <a:cubicBezTo>
                    <a:pt x="2131" y="1762"/>
                    <a:pt x="2206" y="1612"/>
                    <a:pt x="2231" y="1462"/>
                  </a:cubicBezTo>
                  <a:cubicBezTo>
                    <a:pt x="2331" y="1136"/>
                    <a:pt x="2306" y="760"/>
                    <a:pt x="2156" y="459"/>
                  </a:cubicBezTo>
                  <a:cubicBezTo>
                    <a:pt x="1979" y="141"/>
                    <a:pt x="1653" y="0"/>
                    <a:pt x="1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2096000" y="1989375"/>
              <a:ext cx="14450" cy="22575"/>
            </a:xfrm>
            <a:custGeom>
              <a:avLst/>
              <a:gdLst/>
              <a:ahLst/>
              <a:cxnLst/>
              <a:rect l="l" t="t" r="r" b="b"/>
              <a:pathLst>
                <a:path w="578" h="903" extrusionOk="0">
                  <a:moveTo>
                    <a:pt x="352" y="1"/>
                  </a:moveTo>
                  <a:cubicBezTo>
                    <a:pt x="327" y="1"/>
                    <a:pt x="301" y="26"/>
                    <a:pt x="301" y="76"/>
                  </a:cubicBezTo>
                  <a:cubicBezTo>
                    <a:pt x="327" y="126"/>
                    <a:pt x="327" y="201"/>
                    <a:pt x="352" y="251"/>
                  </a:cubicBezTo>
                  <a:cubicBezTo>
                    <a:pt x="377" y="402"/>
                    <a:pt x="402" y="552"/>
                    <a:pt x="427" y="702"/>
                  </a:cubicBezTo>
                  <a:cubicBezTo>
                    <a:pt x="301" y="727"/>
                    <a:pt x="176" y="752"/>
                    <a:pt x="51" y="777"/>
                  </a:cubicBezTo>
                  <a:cubicBezTo>
                    <a:pt x="26" y="777"/>
                    <a:pt x="1" y="828"/>
                    <a:pt x="26" y="853"/>
                  </a:cubicBezTo>
                  <a:cubicBezTo>
                    <a:pt x="26" y="878"/>
                    <a:pt x="51" y="903"/>
                    <a:pt x="76" y="903"/>
                  </a:cubicBezTo>
                  <a:lnTo>
                    <a:pt x="101" y="903"/>
                  </a:lnTo>
                  <a:cubicBezTo>
                    <a:pt x="226" y="878"/>
                    <a:pt x="377" y="828"/>
                    <a:pt x="502" y="828"/>
                  </a:cubicBezTo>
                  <a:cubicBezTo>
                    <a:pt x="527" y="828"/>
                    <a:pt x="552" y="803"/>
                    <a:pt x="552" y="803"/>
                  </a:cubicBezTo>
                  <a:cubicBezTo>
                    <a:pt x="552" y="777"/>
                    <a:pt x="577" y="752"/>
                    <a:pt x="552" y="752"/>
                  </a:cubicBezTo>
                  <a:cubicBezTo>
                    <a:pt x="527" y="577"/>
                    <a:pt x="502" y="402"/>
                    <a:pt x="477" y="251"/>
                  </a:cubicBezTo>
                  <a:cubicBezTo>
                    <a:pt x="452" y="176"/>
                    <a:pt x="452" y="101"/>
                    <a:pt x="427" y="51"/>
                  </a:cubicBezTo>
                  <a:cubicBezTo>
                    <a:pt x="427" y="26"/>
                    <a:pt x="402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2169950" y="1983725"/>
              <a:ext cx="15050" cy="23850"/>
            </a:xfrm>
            <a:custGeom>
              <a:avLst/>
              <a:gdLst/>
              <a:ahLst/>
              <a:cxnLst/>
              <a:rect l="l" t="t" r="r" b="b"/>
              <a:pathLst>
                <a:path w="602" h="954" extrusionOk="0">
                  <a:moveTo>
                    <a:pt x="125" y="1"/>
                  </a:moveTo>
                  <a:cubicBezTo>
                    <a:pt x="100" y="1"/>
                    <a:pt x="75" y="26"/>
                    <a:pt x="75" y="51"/>
                  </a:cubicBezTo>
                  <a:cubicBezTo>
                    <a:pt x="50" y="126"/>
                    <a:pt x="50" y="176"/>
                    <a:pt x="50" y="252"/>
                  </a:cubicBezTo>
                  <a:cubicBezTo>
                    <a:pt x="25" y="427"/>
                    <a:pt x="0" y="602"/>
                    <a:pt x="0" y="753"/>
                  </a:cubicBezTo>
                  <a:cubicBezTo>
                    <a:pt x="0" y="778"/>
                    <a:pt x="0" y="828"/>
                    <a:pt x="25" y="853"/>
                  </a:cubicBezTo>
                  <a:cubicBezTo>
                    <a:pt x="50" y="878"/>
                    <a:pt x="75" y="878"/>
                    <a:pt x="100" y="878"/>
                  </a:cubicBezTo>
                  <a:lnTo>
                    <a:pt x="526" y="953"/>
                  </a:lnTo>
                  <a:cubicBezTo>
                    <a:pt x="552" y="953"/>
                    <a:pt x="577" y="928"/>
                    <a:pt x="577" y="903"/>
                  </a:cubicBezTo>
                  <a:cubicBezTo>
                    <a:pt x="602" y="853"/>
                    <a:pt x="577" y="828"/>
                    <a:pt x="526" y="828"/>
                  </a:cubicBezTo>
                  <a:lnTo>
                    <a:pt x="125" y="753"/>
                  </a:lnTo>
                  <a:cubicBezTo>
                    <a:pt x="125" y="602"/>
                    <a:pt x="151" y="427"/>
                    <a:pt x="176" y="252"/>
                  </a:cubicBezTo>
                  <a:cubicBezTo>
                    <a:pt x="176" y="201"/>
                    <a:pt x="176" y="126"/>
                    <a:pt x="201" y="76"/>
                  </a:cubicBezTo>
                  <a:cubicBezTo>
                    <a:pt x="201" y="26"/>
                    <a:pt x="176" y="1"/>
                    <a:pt x="1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40"/>
          <p:cNvGrpSpPr/>
          <p:nvPr/>
        </p:nvGrpSpPr>
        <p:grpSpPr>
          <a:xfrm>
            <a:off x="7677425" y="1429882"/>
            <a:ext cx="2231661" cy="1555546"/>
            <a:chOff x="7799075" y="1429882"/>
            <a:chExt cx="2231661" cy="1555546"/>
          </a:xfrm>
        </p:grpSpPr>
        <p:sp>
          <p:nvSpPr>
            <p:cNvPr id="1291" name="Google Shape;1291;p40"/>
            <p:cNvSpPr/>
            <p:nvPr/>
          </p:nvSpPr>
          <p:spPr>
            <a:xfrm>
              <a:off x="8081642" y="1742967"/>
              <a:ext cx="631755" cy="605779"/>
            </a:xfrm>
            <a:custGeom>
              <a:avLst/>
              <a:gdLst/>
              <a:ahLst/>
              <a:cxnLst/>
              <a:rect l="l" t="t" r="r" b="b"/>
              <a:pathLst>
                <a:path w="4988" h="4783" extrusionOk="0">
                  <a:moveTo>
                    <a:pt x="1754" y="456"/>
                  </a:moveTo>
                  <a:cubicBezTo>
                    <a:pt x="1771" y="456"/>
                    <a:pt x="1788" y="457"/>
                    <a:pt x="1805" y="461"/>
                  </a:cubicBezTo>
                  <a:cubicBezTo>
                    <a:pt x="1855" y="461"/>
                    <a:pt x="1880" y="486"/>
                    <a:pt x="1880" y="511"/>
                  </a:cubicBezTo>
                  <a:cubicBezTo>
                    <a:pt x="1880" y="561"/>
                    <a:pt x="1830" y="586"/>
                    <a:pt x="1805" y="586"/>
                  </a:cubicBezTo>
                  <a:cubicBezTo>
                    <a:pt x="1704" y="586"/>
                    <a:pt x="1604" y="611"/>
                    <a:pt x="1529" y="686"/>
                  </a:cubicBezTo>
                  <a:cubicBezTo>
                    <a:pt x="1504" y="711"/>
                    <a:pt x="1504" y="711"/>
                    <a:pt x="1479" y="711"/>
                  </a:cubicBezTo>
                  <a:cubicBezTo>
                    <a:pt x="1454" y="711"/>
                    <a:pt x="1454" y="711"/>
                    <a:pt x="1429" y="686"/>
                  </a:cubicBezTo>
                  <a:cubicBezTo>
                    <a:pt x="1404" y="661"/>
                    <a:pt x="1404" y="636"/>
                    <a:pt x="1429" y="611"/>
                  </a:cubicBezTo>
                  <a:cubicBezTo>
                    <a:pt x="1516" y="524"/>
                    <a:pt x="1641" y="456"/>
                    <a:pt x="1754" y="456"/>
                  </a:cubicBezTo>
                  <a:close/>
                  <a:moveTo>
                    <a:pt x="2434" y="604"/>
                  </a:moveTo>
                  <a:cubicBezTo>
                    <a:pt x="2515" y="604"/>
                    <a:pt x="2586" y="649"/>
                    <a:pt x="2607" y="711"/>
                  </a:cubicBezTo>
                  <a:cubicBezTo>
                    <a:pt x="2657" y="811"/>
                    <a:pt x="2632" y="912"/>
                    <a:pt x="2557" y="962"/>
                  </a:cubicBezTo>
                  <a:cubicBezTo>
                    <a:pt x="2519" y="1018"/>
                    <a:pt x="2453" y="1046"/>
                    <a:pt x="2380" y="1046"/>
                  </a:cubicBezTo>
                  <a:cubicBezTo>
                    <a:pt x="2356" y="1046"/>
                    <a:pt x="2331" y="1043"/>
                    <a:pt x="2306" y="1037"/>
                  </a:cubicBezTo>
                  <a:cubicBezTo>
                    <a:pt x="2256" y="1012"/>
                    <a:pt x="2206" y="987"/>
                    <a:pt x="2181" y="937"/>
                  </a:cubicBezTo>
                  <a:cubicBezTo>
                    <a:pt x="2130" y="887"/>
                    <a:pt x="2156" y="811"/>
                    <a:pt x="2181" y="761"/>
                  </a:cubicBezTo>
                  <a:cubicBezTo>
                    <a:pt x="2231" y="686"/>
                    <a:pt x="2281" y="661"/>
                    <a:pt x="2331" y="636"/>
                  </a:cubicBezTo>
                  <a:lnTo>
                    <a:pt x="2381" y="611"/>
                  </a:lnTo>
                  <a:cubicBezTo>
                    <a:pt x="2399" y="607"/>
                    <a:pt x="2417" y="604"/>
                    <a:pt x="2434" y="604"/>
                  </a:cubicBezTo>
                  <a:close/>
                  <a:moveTo>
                    <a:pt x="476" y="1388"/>
                  </a:moveTo>
                  <a:cubicBezTo>
                    <a:pt x="501" y="1388"/>
                    <a:pt x="526" y="1388"/>
                    <a:pt x="552" y="1413"/>
                  </a:cubicBezTo>
                  <a:cubicBezTo>
                    <a:pt x="577" y="1438"/>
                    <a:pt x="577" y="1488"/>
                    <a:pt x="552" y="1513"/>
                  </a:cubicBezTo>
                  <a:cubicBezTo>
                    <a:pt x="451" y="1563"/>
                    <a:pt x="426" y="1689"/>
                    <a:pt x="451" y="1789"/>
                  </a:cubicBezTo>
                  <a:cubicBezTo>
                    <a:pt x="451" y="1814"/>
                    <a:pt x="451" y="1864"/>
                    <a:pt x="401" y="1864"/>
                  </a:cubicBezTo>
                  <a:cubicBezTo>
                    <a:pt x="376" y="1864"/>
                    <a:pt x="351" y="1864"/>
                    <a:pt x="326" y="1814"/>
                  </a:cubicBezTo>
                  <a:cubicBezTo>
                    <a:pt x="276" y="1664"/>
                    <a:pt x="326" y="1488"/>
                    <a:pt x="476" y="1388"/>
                  </a:cubicBezTo>
                  <a:close/>
                  <a:moveTo>
                    <a:pt x="2160" y="1278"/>
                  </a:moveTo>
                  <a:cubicBezTo>
                    <a:pt x="2167" y="1278"/>
                    <a:pt x="2174" y="1281"/>
                    <a:pt x="2181" y="1288"/>
                  </a:cubicBezTo>
                  <a:cubicBezTo>
                    <a:pt x="2231" y="1288"/>
                    <a:pt x="2256" y="1313"/>
                    <a:pt x="2231" y="1363"/>
                  </a:cubicBezTo>
                  <a:cubicBezTo>
                    <a:pt x="2130" y="1814"/>
                    <a:pt x="1729" y="2190"/>
                    <a:pt x="1253" y="2290"/>
                  </a:cubicBezTo>
                  <a:cubicBezTo>
                    <a:pt x="1203" y="2290"/>
                    <a:pt x="1178" y="2265"/>
                    <a:pt x="1178" y="2240"/>
                  </a:cubicBezTo>
                  <a:cubicBezTo>
                    <a:pt x="1178" y="2190"/>
                    <a:pt x="1203" y="2165"/>
                    <a:pt x="1228" y="2165"/>
                  </a:cubicBezTo>
                  <a:cubicBezTo>
                    <a:pt x="1654" y="2090"/>
                    <a:pt x="2005" y="1739"/>
                    <a:pt x="2105" y="1338"/>
                  </a:cubicBezTo>
                  <a:cubicBezTo>
                    <a:pt x="2124" y="1301"/>
                    <a:pt x="2142" y="1278"/>
                    <a:pt x="2160" y="1278"/>
                  </a:cubicBezTo>
                  <a:close/>
                  <a:moveTo>
                    <a:pt x="2154" y="1"/>
                  </a:moveTo>
                  <a:cubicBezTo>
                    <a:pt x="1176" y="1"/>
                    <a:pt x="266" y="541"/>
                    <a:pt x="25" y="1789"/>
                  </a:cubicBezTo>
                  <a:cubicBezTo>
                    <a:pt x="0" y="1939"/>
                    <a:pt x="0" y="2115"/>
                    <a:pt x="0" y="2265"/>
                  </a:cubicBezTo>
                  <a:cubicBezTo>
                    <a:pt x="50" y="2290"/>
                    <a:pt x="100" y="2315"/>
                    <a:pt x="176" y="2340"/>
                  </a:cubicBezTo>
                  <a:cubicBezTo>
                    <a:pt x="201" y="2340"/>
                    <a:pt x="226" y="2390"/>
                    <a:pt x="201" y="2416"/>
                  </a:cubicBezTo>
                  <a:cubicBezTo>
                    <a:pt x="201" y="2441"/>
                    <a:pt x="176" y="2466"/>
                    <a:pt x="151" y="2466"/>
                  </a:cubicBezTo>
                  <a:lnTo>
                    <a:pt x="125" y="2466"/>
                  </a:lnTo>
                  <a:cubicBezTo>
                    <a:pt x="75" y="2441"/>
                    <a:pt x="50" y="2416"/>
                    <a:pt x="0" y="2416"/>
                  </a:cubicBezTo>
                  <a:cubicBezTo>
                    <a:pt x="25" y="3117"/>
                    <a:pt x="301" y="3819"/>
                    <a:pt x="827" y="4270"/>
                  </a:cubicBezTo>
                  <a:cubicBezTo>
                    <a:pt x="1216" y="4603"/>
                    <a:pt x="1728" y="4783"/>
                    <a:pt x="2231" y="4783"/>
                  </a:cubicBezTo>
                  <a:cubicBezTo>
                    <a:pt x="2635" y="4783"/>
                    <a:pt x="3034" y="4666"/>
                    <a:pt x="3359" y="4421"/>
                  </a:cubicBezTo>
                  <a:lnTo>
                    <a:pt x="3384" y="4421"/>
                  </a:lnTo>
                  <a:cubicBezTo>
                    <a:pt x="3308" y="4370"/>
                    <a:pt x="3233" y="4345"/>
                    <a:pt x="3183" y="4320"/>
                  </a:cubicBezTo>
                  <a:cubicBezTo>
                    <a:pt x="3158" y="4295"/>
                    <a:pt x="3158" y="4245"/>
                    <a:pt x="3158" y="4220"/>
                  </a:cubicBezTo>
                  <a:cubicBezTo>
                    <a:pt x="3183" y="4195"/>
                    <a:pt x="3233" y="4195"/>
                    <a:pt x="3258" y="4195"/>
                  </a:cubicBezTo>
                  <a:cubicBezTo>
                    <a:pt x="3333" y="4245"/>
                    <a:pt x="3409" y="4295"/>
                    <a:pt x="3484" y="4320"/>
                  </a:cubicBezTo>
                  <a:cubicBezTo>
                    <a:pt x="3609" y="4220"/>
                    <a:pt x="3709" y="4095"/>
                    <a:pt x="3810" y="3994"/>
                  </a:cubicBezTo>
                  <a:cubicBezTo>
                    <a:pt x="3760" y="3969"/>
                    <a:pt x="3709" y="3944"/>
                    <a:pt x="3684" y="3894"/>
                  </a:cubicBezTo>
                  <a:cubicBezTo>
                    <a:pt x="3634" y="3869"/>
                    <a:pt x="3634" y="3819"/>
                    <a:pt x="3659" y="3794"/>
                  </a:cubicBezTo>
                  <a:cubicBezTo>
                    <a:pt x="3672" y="3781"/>
                    <a:pt x="3691" y="3775"/>
                    <a:pt x="3709" y="3775"/>
                  </a:cubicBezTo>
                  <a:cubicBezTo>
                    <a:pt x="3728" y="3775"/>
                    <a:pt x="3747" y="3781"/>
                    <a:pt x="3760" y="3794"/>
                  </a:cubicBezTo>
                  <a:cubicBezTo>
                    <a:pt x="3810" y="3844"/>
                    <a:pt x="3860" y="3869"/>
                    <a:pt x="3935" y="3919"/>
                  </a:cubicBezTo>
                  <a:cubicBezTo>
                    <a:pt x="4110" y="3769"/>
                    <a:pt x="4311" y="3644"/>
                    <a:pt x="4461" y="3468"/>
                  </a:cubicBezTo>
                  <a:cubicBezTo>
                    <a:pt x="4912" y="3017"/>
                    <a:pt x="4988" y="2290"/>
                    <a:pt x="4762" y="1689"/>
                  </a:cubicBezTo>
                  <a:cubicBezTo>
                    <a:pt x="4411" y="811"/>
                    <a:pt x="3584" y="235"/>
                    <a:pt x="2732" y="60"/>
                  </a:cubicBezTo>
                  <a:lnTo>
                    <a:pt x="2732" y="60"/>
                  </a:lnTo>
                  <a:cubicBezTo>
                    <a:pt x="2757" y="85"/>
                    <a:pt x="2757" y="135"/>
                    <a:pt x="2782" y="185"/>
                  </a:cubicBezTo>
                  <a:cubicBezTo>
                    <a:pt x="2782" y="210"/>
                    <a:pt x="2757" y="235"/>
                    <a:pt x="2732" y="260"/>
                  </a:cubicBezTo>
                  <a:lnTo>
                    <a:pt x="2707" y="260"/>
                  </a:lnTo>
                  <a:cubicBezTo>
                    <a:pt x="2682" y="260"/>
                    <a:pt x="2657" y="235"/>
                    <a:pt x="2657" y="210"/>
                  </a:cubicBezTo>
                  <a:cubicBezTo>
                    <a:pt x="2632" y="160"/>
                    <a:pt x="2607" y="85"/>
                    <a:pt x="2582" y="35"/>
                  </a:cubicBezTo>
                  <a:cubicBezTo>
                    <a:pt x="2439" y="12"/>
                    <a:pt x="2295" y="1"/>
                    <a:pt x="2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7799075" y="1677488"/>
              <a:ext cx="311191" cy="377804"/>
            </a:xfrm>
            <a:custGeom>
              <a:avLst/>
              <a:gdLst/>
              <a:ahLst/>
              <a:cxnLst/>
              <a:rect l="l" t="t" r="r" b="b"/>
              <a:pathLst>
                <a:path w="2457" h="2983" extrusionOk="0">
                  <a:moveTo>
                    <a:pt x="251" y="125"/>
                  </a:moveTo>
                  <a:cubicBezTo>
                    <a:pt x="276" y="125"/>
                    <a:pt x="301" y="151"/>
                    <a:pt x="326" y="176"/>
                  </a:cubicBezTo>
                  <a:cubicBezTo>
                    <a:pt x="351" y="201"/>
                    <a:pt x="376" y="251"/>
                    <a:pt x="351" y="301"/>
                  </a:cubicBezTo>
                  <a:cubicBezTo>
                    <a:pt x="351" y="326"/>
                    <a:pt x="351" y="326"/>
                    <a:pt x="351" y="351"/>
                  </a:cubicBezTo>
                  <a:cubicBezTo>
                    <a:pt x="326" y="376"/>
                    <a:pt x="301" y="376"/>
                    <a:pt x="301" y="401"/>
                  </a:cubicBezTo>
                  <a:cubicBezTo>
                    <a:pt x="251" y="401"/>
                    <a:pt x="226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6" y="125"/>
                  </a:cubicBezTo>
                  <a:close/>
                  <a:moveTo>
                    <a:pt x="226" y="0"/>
                  </a:moveTo>
                  <a:cubicBezTo>
                    <a:pt x="126" y="0"/>
                    <a:pt x="51" y="100"/>
                    <a:pt x="26" y="201"/>
                  </a:cubicBezTo>
                  <a:cubicBezTo>
                    <a:pt x="1" y="301"/>
                    <a:pt x="51" y="401"/>
                    <a:pt x="126" y="476"/>
                  </a:cubicBezTo>
                  <a:cubicBezTo>
                    <a:pt x="151" y="501"/>
                    <a:pt x="176" y="501"/>
                    <a:pt x="226" y="501"/>
                  </a:cubicBezTo>
                  <a:cubicBezTo>
                    <a:pt x="226" y="526"/>
                    <a:pt x="226" y="526"/>
                    <a:pt x="226" y="526"/>
                  </a:cubicBezTo>
                  <a:cubicBezTo>
                    <a:pt x="452" y="1604"/>
                    <a:pt x="1229" y="2532"/>
                    <a:pt x="2231" y="2933"/>
                  </a:cubicBezTo>
                  <a:cubicBezTo>
                    <a:pt x="2281" y="2933"/>
                    <a:pt x="2306" y="2958"/>
                    <a:pt x="2356" y="2983"/>
                  </a:cubicBezTo>
                  <a:lnTo>
                    <a:pt x="2382" y="2983"/>
                  </a:lnTo>
                  <a:cubicBezTo>
                    <a:pt x="2407" y="2983"/>
                    <a:pt x="2432" y="2958"/>
                    <a:pt x="2432" y="2933"/>
                  </a:cubicBezTo>
                  <a:cubicBezTo>
                    <a:pt x="2457" y="2907"/>
                    <a:pt x="2432" y="2857"/>
                    <a:pt x="2407" y="2857"/>
                  </a:cubicBezTo>
                  <a:cubicBezTo>
                    <a:pt x="2331" y="2832"/>
                    <a:pt x="2281" y="2807"/>
                    <a:pt x="2231" y="2782"/>
                  </a:cubicBezTo>
                  <a:cubicBezTo>
                    <a:pt x="1279" y="2406"/>
                    <a:pt x="552" y="1529"/>
                    <a:pt x="351" y="501"/>
                  </a:cubicBezTo>
                  <a:cubicBezTo>
                    <a:pt x="402" y="476"/>
                    <a:pt x="427" y="451"/>
                    <a:pt x="452" y="426"/>
                  </a:cubicBezTo>
                  <a:cubicBezTo>
                    <a:pt x="477" y="376"/>
                    <a:pt x="477" y="351"/>
                    <a:pt x="502" y="301"/>
                  </a:cubicBezTo>
                  <a:cubicBezTo>
                    <a:pt x="502" y="226"/>
                    <a:pt x="477" y="151"/>
                    <a:pt x="427" y="100"/>
                  </a:cubicBezTo>
                  <a:cubicBezTo>
                    <a:pt x="402" y="50"/>
                    <a:pt x="326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8173594" y="1429882"/>
              <a:ext cx="260529" cy="346141"/>
            </a:xfrm>
            <a:custGeom>
              <a:avLst/>
              <a:gdLst/>
              <a:ahLst/>
              <a:cxnLst/>
              <a:rect l="l" t="t" r="r" b="b"/>
              <a:pathLst>
                <a:path w="2057" h="2733" extrusionOk="0">
                  <a:moveTo>
                    <a:pt x="252" y="126"/>
                  </a:moveTo>
                  <a:cubicBezTo>
                    <a:pt x="277" y="126"/>
                    <a:pt x="302" y="151"/>
                    <a:pt x="327" y="176"/>
                  </a:cubicBezTo>
                  <a:cubicBezTo>
                    <a:pt x="352" y="201"/>
                    <a:pt x="352" y="251"/>
                    <a:pt x="352" y="301"/>
                  </a:cubicBezTo>
                  <a:cubicBezTo>
                    <a:pt x="352" y="326"/>
                    <a:pt x="352" y="351"/>
                    <a:pt x="352" y="351"/>
                  </a:cubicBezTo>
                  <a:cubicBezTo>
                    <a:pt x="327" y="376"/>
                    <a:pt x="302" y="376"/>
                    <a:pt x="302" y="401"/>
                  </a:cubicBezTo>
                  <a:cubicBezTo>
                    <a:pt x="252" y="401"/>
                    <a:pt x="227" y="401"/>
                    <a:pt x="201" y="376"/>
                  </a:cubicBezTo>
                  <a:cubicBezTo>
                    <a:pt x="151" y="351"/>
                    <a:pt x="126" y="276"/>
                    <a:pt x="151" y="226"/>
                  </a:cubicBezTo>
                  <a:cubicBezTo>
                    <a:pt x="151" y="176"/>
                    <a:pt x="176" y="151"/>
                    <a:pt x="227" y="126"/>
                  </a:cubicBezTo>
                  <a:close/>
                  <a:moveTo>
                    <a:pt x="227" y="0"/>
                  </a:moveTo>
                  <a:cubicBezTo>
                    <a:pt x="126" y="25"/>
                    <a:pt x="51" y="101"/>
                    <a:pt x="26" y="201"/>
                  </a:cubicBezTo>
                  <a:cubicBezTo>
                    <a:pt x="1" y="301"/>
                    <a:pt x="26" y="426"/>
                    <a:pt x="126" y="476"/>
                  </a:cubicBezTo>
                  <a:cubicBezTo>
                    <a:pt x="151" y="502"/>
                    <a:pt x="201" y="527"/>
                    <a:pt x="277" y="527"/>
                  </a:cubicBezTo>
                  <a:lnTo>
                    <a:pt x="327" y="527"/>
                  </a:lnTo>
                  <a:cubicBezTo>
                    <a:pt x="377" y="502"/>
                    <a:pt x="402" y="476"/>
                    <a:pt x="427" y="451"/>
                  </a:cubicBezTo>
                  <a:cubicBezTo>
                    <a:pt x="703" y="677"/>
                    <a:pt x="953" y="953"/>
                    <a:pt x="1154" y="1228"/>
                  </a:cubicBezTo>
                  <a:cubicBezTo>
                    <a:pt x="1480" y="1654"/>
                    <a:pt x="1705" y="2080"/>
                    <a:pt x="1856" y="2507"/>
                  </a:cubicBezTo>
                  <a:cubicBezTo>
                    <a:pt x="1881" y="2557"/>
                    <a:pt x="1906" y="2632"/>
                    <a:pt x="1931" y="2682"/>
                  </a:cubicBezTo>
                  <a:cubicBezTo>
                    <a:pt x="1931" y="2707"/>
                    <a:pt x="1956" y="2732"/>
                    <a:pt x="1981" y="2732"/>
                  </a:cubicBezTo>
                  <a:lnTo>
                    <a:pt x="2006" y="2732"/>
                  </a:lnTo>
                  <a:cubicBezTo>
                    <a:pt x="2031" y="2707"/>
                    <a:pt x="2056" y="2682"/>
                    <a:pt x="2056" y="2657"/>
                  </a:cubicBezTo>
                  <a:cubicBezTo>
                    <a:pt x="2031" y="2607"/>
                    <a:pt x="2031" y="2557"/>
                    <a:pt x="2006" y="2532"/>
                  </a:cubicBezTo>
                  <a:cubicBezTo>
                    <a:pt x="1856" y="2080"/>
                    <a:pt x="1605" y="1604"/>
                    <a:pt x="1254" y="1153"/>
                  </a:cubicBezTo>
                  <a:cubicBezTo>
                    <a:pt x="1029" y="852"/>
                    <a:pt x="778" y="577"/>
                    <a:pt x="477" y="326"/>
                  </a:cubicBezTo>
                  <a:cubicBezTo>
                    <a:pt x="477" y="301"/>
                    <a:pt x="477" y="301"/>
                    <a:pt x="477" y="301"/>
                  </a:cubicBezTo>
                  <a:cubicBezTo>
                    <a:pt x="502" y="226"/>
                    <a:pt x="477" y="151"/>
                    <a:pt x="427" y="101"/>
                  </a:cubicBezTo>
                  <a:cubicBezTo>
                    <a:pt x="402" y="50"/>
                    <a:pt x="327" y="0"/>
                    <a:pt x="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8481618" y="2274148"/>
              <a:ext cx="117536" cy="38249"/>
            </a:xfrm>
            <a:custGeom>
              <a:avLst/>
              <a:gdLst/>
              <a:ahLst/>
              <a:cxnLst/>
              <a:rect l="l" t="t" r="r" b="b"/>
              <a:pathLst>
                <a:path w="928" h="302" extrusionOk="0">
                  <a:moveTo>
                    <a:pt x="100" y="1"/>
                  </a:moveTo>
                  <a:cubicBezTo>
                    <a:pt x="75" y="1"/>
                    <a:pt x="25" y="1"/>
                    <a:pt x="0" y="26"/>
                  </a:cubicBezTo>
                  <a:cubicBezTo>
                    <a:pt x="0" y="51"/>
                    <a:pt x="0" y="101"/>
                    <a:pt x="25" y="126"/>
                  </a:cubicBezTo>
                  <a:cubicBezTo>
                    <a:pt x="75" y="151"/>
                    <a:pt x="150" y="176"/>
                    <a:pt x="226" y="227"/>
                  </a:cubicBezTo>
                  <a:cubicBezTo>
                    <a:pt x="376" y="277"/>
                    <a:pt x="526" y="302"/>
                    <a:pt x="702" y="302"/>
                  </a:cubicBezTo>
                  <a:lnTo>
                    <a:pt x="877" y="302"/>
                  </a:lnTo>
                  <a:cubicBezTo>
                    <a:pt x="902" y="302"/>
                    <a:pt x="927" y="252"/>
                    <a:pt x="927" y="227"/>
                  </a:cubicBezTo>
                  <a:cubicBezTo>
                    <a:pt x="927" y="201"/>
                    <a:pt x="877" y="176"/>
                    <a:pt x="852" y="176"/>
                  </a:cubicBezTo>
                  <a:cubicBezTo>
                    <a:pt x="805" y="183"/>
                    <a:pt x="758" y="186"/>
                    <a:pt x="711" y="186"/>
                  </a:cubicBezTo>
                  <a:cubicBezTo>
                    <a:pt x="583" y="186"/>
                    <a:pt x="454" y="163"/>
                    <a:pt x="326" y="126"/>
                  </a:cubicBezTo>
                  <a:cubicBezTo>
                    <a:pt x="251" y="101"/>
                    <a:pt x="175" y="51"/>
                    <a:pt x="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8541906" y="2221081"/>
              <a:ext cx="108037" cy="43695"/>
            </a:xfrm>
            <a:custGeom>
              <a:avLst/>
              <a:gdLst/>
              <a:ahLst/>
              <a:cxnLst/>
              <a:rect l="l" t="t" r="r" b="b"/>
              <a:pathLst>
                <a:path w="853" h="345" extrusionOk="0">
                  <a:moveTo>
                    <a:pt x="75" y="0"/>
                  </a:moveTo>
                  <a:cubicBezTo>
                    <a:pt x="57" y="0"/>
                    <a:pt x="38" y="6"/>
                    <a:pt x="25" y="19"/>
                  </a:cubicBezTo>
                  <a:cubicBezTo>
                    <a:pt x="0" y="44"/>
                    <a:pt x="0" y="94"/>
                    <a:pt x="50" y="119"/>
                  </a:cubicBezTo>
                  <a:cubicBezTo>
                    <a:pt x="75" y="169"/>
                    <a:pt x="126" y="194"/>
                    <a:pt x="176" y="219"/>
                  </a:cubicBezTo>
                  <a:cubicBezTo>
                    <a:pt x="326" y="320"/>
                    <a:pt x="501" y="345"/>
                    <a:pt x="652" y="345"/>
                  </a:cubicBezTo>
                  <a:lnTo>
                    <a:pt x="802" y="345"/>
                  </a:lnTo>
                  <a:cubicBezTo>
                    <a:pt x="827" y="345"/>
                    <a:pt x="852" y="295"/>
                    <a:pt x="852" y="270"/>
                  </a:cubicBezTo>
                  <a:cubicBezTo>
                    <a:pt x="852" y="245"/>
                    <a:pt x="802" y="219"/>
                    <a:pt x="777" y="219"/>
                  </a:cubicBezTo>
                  <a:cubicBezTo>
                    <a:pt x="733" y="226"/>
                    <a:pt x="691" y="229"/>
                    <a:pt x="650" y="229"/>
                  </a:cubicBezTo>
                  <a:cubicBezTo>
                    <a:pt x="527" y="229"/>
                    <a:pt x="414" y="201"/>
                    <a:pt x="301" y="144"/>
                  </a:cubicBezTo>
                  <a:cubicBezTo>
                    <a:pt x="226" y="94"/>
                    <a:pt x="176" y="69"/>
                    <a:pt x="126" y="19"/>
                  </a:cubicBezTo>
                  <a:cubicBezTo>
                    <a:pt x="113" y="6"/>
                    <a:pt x="9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8230842" y="1904703"/>
              <a:ext cx="136534" cy="128426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982" y="1"/>
                  </a:moveTo>
                  <a:cubicBezTo>
                    <a:pt x="964" y="1"/>
                    <a:pt x="946" y="24"/>
                    <a:pt x="927" y="61"/>
                  </a:cubicBezTo>
                  <a:cubicBezTo>
                    <a:pt x="827" y="462"/>
                    <a:pt x="476" y="813"/>
                    <a:pt x="50" y="888"/>
                  </a:cubicBezTo>
                  <a:cubicBezTo>
                    <a:pt x="25" y="888"/>
                    <a:pt x="0" y="913"/>
                    <a:pt x="0" y="963"/>
                  </a:cubicBezTo>
                  <a:cubicBezTo>
                    <a:pt x="0" y="988"/>
                    <a:pt x="25" y="1013"/>
                    <a:pt x="75" y="1013"/>
                  </a:cubicBezTo>
                  <a:cubicBezTo>
                    <a:pt x="551" y="913"/>
                    <a:pt x="952" y="537"/>
                    <a:pt x="1053" y="86"/>
                  </a:cubicBezTo>
                  <a:cubicBezTo>
                    <a:pt x="1078" y="36"/>
                    <a:pt x="1053" y="11"/>
                    <a:pt x="1003" y="11"/>
                  </a:cubicBezTo>
                  <a:cubicBezTo>
                    <a:pt x="996" y="4"/>
                    <a:pt x="989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8116472" y="1918634"/>
              <a:ext cx="38250" cy="60540"/>
            </a:xfrm>
            <a:custGeom>
              <a:avLst/>
              <a:gdLst/>
              <a:ahLst/>
              <a:cxnLst/>
              <a:rect l="l" t="t" r="r" b="b"/>
              <a:pathLst>
                <a:path w="302" h="478" extrusionOk="0">
                  <a:moveTo>
                    <a:pt x="201" y="1"/>
                  </a:moveTo>
                  <a:cubicBezTo>
                    <a:pt x="51" y="101"/>
                    <a:pt x="1" y="277"/>
                    <a:pt x="51" y="427"/>
                  </a:cubicBezTo>
                  <a:cubicBezTo>
                    <a:pt x="76" y="477"/>
                    <a:pt x="101" y="477"/>
                    <a:pt x="126" y="477"/>
                  </a:cubicBezTo>
                  <a:cubicBezTo>
                    <a:pt x="176" y="477"/>
                    <a:pt x="176" y="427"/>
                    <a:pt x="176" y="402"/>
                  </a:cubicBezTo>
                  <a:cubicBezTo>
                    <a:pt x="151" y="302"/>
                    <a:pt x="176" y="176"/>
                    <a:pt x="277" y="126"/>
                  </a:cubicBezTo>
                  <a:cubicBezTo>
                    <a:pt x="302" y="101"/>
                    <a:pt x="302" y="51"/>
                    <a:pt x="277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8259339" y="1800594"/>
              <a:ext cx="60414" cy="32550"/>
            </a:xfrm>
            <a:custGeom>
              <a:avLst/>
              <a:gdLst/>
              <a:ahLst/>
              <a:cxnLst/>
              <a:rect l="l" t="t" r="r" b="b"/>
              <a:pathLst>
                <a:path w="477" h="257" extrusionOk="0">
                  <a:moveTo>
                    <a:pt x="351" y="1"/>
                  </a:moveTo>
                  <a:cubicBezTo>
                    <a:pt x="238" y="1"/>
                    <a:pt x="113" y="69"/>
                    <a:pt x="26" y="156"/>
                  </a:cubicBezTo>
                  <a:cubicBezTo>
                    <a:pt x="1" y="181"/>
                    <a:pt x="1" y="206"/>
                    <a:pt x="26" y="231"/>
                  </a:cubicBezTo>
                  <a:cubicBezTo>
                    <a:pt x="51" y="256"/>
                    <a:pt x="51" y="256"/>
                    <a:pt x="76" y="256"/>
                  </a:cubicBezTo>
                  <a:cubicBezTo>
                    <a:pt x="101" y="256"/>
                    <a:pt x="101" y="256"/>
                    <a:pt x="126" y="231"/>
                  </a:cubicBezTo>
                  <a:cubicBezTo>
                    <a:pt x="201" y="156"/>
                    <a:pt x="301" y="131"/>
                    <a:pt x="402" y="131"/>
                  </a:cubicBezTo>
                  <a:cubicBezTo>
                    <a:pt x="427" y="131"/>
                    <a:pt x="477" y="106"/>
                    <a:pt x="477" y="56"/>
                  </a:cubicBezTo>
                  <a:cubicBezTo>
                    <a:pt x="477" y="31"/>
                    <a:pt x="452" y="6"/>
                    <a:pt x="402" y="6"/>
                  </a:cubicBezTo>
                  <a:cubicBezTo>
                    <a:pt x="385" y="2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8351417" y="1819466"/>
              <a:ext cx="66747" cy="56107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0" name="Google Shape;1300;p40"/>
            <p:cNvGrpSpPr/>
            <p:nvPr/>
          </p:nvGrpSpPr>
          <p:grpSpPr>
            <a:xfrm>
              <a:off x="8792683" y="2131411"/>
              <a:ext cx="1238053" cy="854018"/>
              <a:chOff x="6759608" y="802086"/>
              <a:chExt cx="1238053" cy="854018"/>
            </a:xfrm>
          </p:grpSpPr>
          <p:sp>
            <p:nvSpPr>
              <p:cNvPr id="1301" name="Google Shape;1301;p40"/>
              <p:cNvSpPr/>
              <p:nvPr/>
            </p:nvSpPr>
            <p:spPr>
              <a:xfrm>
                <a:off x="7826170" y="1202814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97" y="0"/>
                    </a:moveTo>
                    <a:cubicBezTo>
                      <a:pt x="75" y="0"/>
                      <a:pt x="50" y="7"/>
                      <a:pt x="25" y="19"/>
                    </a:cubicBezTo>
                    <a:cubicBezTo>
                      <a:pt x="0" y="69"/>
                      <a:pt x="0" y="119"/>
                      <a:pt x="50" y="144"/>
                    </a:cubicBezTo>
                    <a:lnTo>
                      <a:pt x="75" y="169"/>
                    </a:lnTo>
                    <a:cubicBezTo>
                      <a:pt x="75" y="195"/>
                      <a:pt x="101" y="195"/>
                      <a:pt x="126" y="195"/>
                    </a:cubicBezTo>
                    <a:cubicBezTo>
                      <a:pt x="151" y="195"/>
                      <a:pt x="176" y="195"/>
                      <a:pt x="201" y="169"/>
                    </a:cubicBezTo>
                    <a:cubicBezTo>
                      <a:pt x="226" y="119"/>
                      <a:pt x="226" y="69"/>
                      <a:pt x="176" y="44"/>
                    </a:cubicBezTo>
                    <a:lnTo>
                      <a:pt x="151" y="19"/>
                    </a:lnTo>
                    <a:cubicBezTo>
                      <a:pt x="138" y="7"/>
                      <a:pt x="119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>
                <a:off x="7873792" y="1250689"/>
                <a:ext cx="25458" cy="2444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3" extrusionOk="0">
                    <a:moveTo>
                      <a:pt x="91" y="1"/>
                    </a:moveTo>
                    <a:cubicBezTo>
                      <a:pt x="75" y="1"/>
                      <a:pt x="61" y="7"/>
                      <a:pt x="50" y="17"/>
                    </a:cubicBezTo>
                    <a:cubicBezTo>
                      <a:pt x="0" y="42"/>
                      <a:pt x="0" y="117"/>
                      <a:pt x="25" y="142"/>
                    </a:cubicBezTo>
                    <a:lnTo>
                      <a:pt x="50" y="167"/>
                    </a:lnTo>
                    <a:cubicBezTo>
                      <a:pt x="75" y="192"/>
                      <a:pt x="100" y="192"/>
                      <a:pt x="126" y="192"/>
                    </a:cubicBezTo>
                    <a:lnTo>
                      <a:pt x="176" y="192"/>
                    </a:lnTo>
                    <a:cubicBezTo>
                      <a:pt x="201" y="142"/>
                      <a:pt x="201" y="92"/>
                      <a:pt x="176" y="67"/>
                    </a:cubicBezTo>
                    <a:lnTo>
                      <a:pt x="151" y="42"/>
                    </a:lnTo>
                    <a:cubicBezTo>
                      <a:pt x="136" y="13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>
                <a:off x="7975370" y="1563900"/>
                <a:ext cx="22291" cy="2545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1" extrusionOk="0">
                    <a:moveTo>
                      <a:pt x="100" y="0"/>
                    </a:moveTo>
                    <a:cubicBezTo>
                      <a:pt x="50" y="0"/>
                      <a:pt x="0" y="50"/>
                      <a:pt x="0" y="75"/>
                    </a:cubicBezTo>
                    <a:lnTo>
                      <a:pt x="0" y="126"/>
                    </a:lnTo>
                    <a:cubicBezTo>
                      <a:pt x="0" y="176"/>
                      <a:pt x="25" y="201"/>
                      <a:pt x="75" y="201"/>
                    </a:cubicBezTo>
                    <a:cubicBezTo>
                      <a:pt x="126" y="201"/>
                      <a:pt x="176" y="176"/>
                      <a:pt x="176" y="126"/>
                    </a:cubicBezTo>
                    <a:lnTo>
                      <a:pt x="176" y="100"/>
                    </a:lnTo>
                    <a:cubicBezTo>
                      <a:pt x="176" y="50"/>
                      <a:pt x="151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>
                <a:off x="7651513" y="1108711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62" y="0"/>
                    </a:moveTo>
                    <a:cubicBezTo>
                      <a:pt x="28" y="0"/>
                      <a:pt x="1" y="24"/>
                      <a:pt x="1" y="60"/>
                    </a:cubicBezTo>
                    <a:cubicBezTo>
                      <a:pt x="1" y="110"/>
                      <a:pt x="26" y="161"/>
                      <a:pt x="51" y="161"/>
                    </a:cubicBezTo>
                    <a:lnTo>
                      <a:pt x="101" y="186"/>
                    </a:lnTo>
                    <a:lnTo>
                      <a:pt x="126" y="186"/>
                    </a:lnTo>
                    <a:cubicBezTo>
                      <a:pt x="151" y="186"/>
                      <a:pt x="176" y="161"/>
                      <a:pt x="201" y="110"/>
                    </a:cubicBezTo>
                    <a:cubicBezTo>
                      <a:pt x="201" y="60"/>
                      <a:pt x="176" y="35"/>
                      <a:pt x="126" y="10"/>
                    </a:cubicBezTo>
                    <a:lnTo>
                      <a:pt x="101" y="10"/>
                    </a:lnTo>
                    <a:cubicBezTo>
                      <a:pt x="88" y="4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>
                <a:off x="7772215" y="1162539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07" y="1"/>
                    </a:moveTo>
                    <a:cubicBezTo>
                      <a:pt x="73" y="1"/>
                      <a:pt x="43" y="19"/>
                      <a:pt x="25" y="36"/>
                    </a:cubicBezTo>
                    <a:cubicBezTo>
                      <a:pt x="0" y="86"/>
                      <a:pt x="25" y="137"/>
                      <a:pt x="50" y="162"/>
                    </a:cubicBezTo>
                    <a:lnTo>
                      <a:pt x="75" y="187"/>
                    </a:lnTo>
                    <a:lnTo>
                      <a:pt x="126" y="187"/>
                    </a:lnTo>
                    <a:cubicBezTo>
                      <a:pt x="151" y="187"/>
                      <a:pt x="176" y="187"/>
                      <a:pt x="201" y="162"/>
                    </a:cubicBezTo>
                    <a:cubicBezTo>
                      <a:pt x="226" y="112"/>
                      <a:pt x="226" y="61"/>
                      <a:pt x="176" y="36"/>
                    </a:cubicBezTo>
                    <a:lnTo>
                      <a:pt x="151" y="11"/>
                    </a:ln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>
                <a:off x="7940413" y="1365816"/>
                <a:ext cx="28751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1" extrusionOk="0">
                    <a:moveTo>
                      <a:pt x="115" y="0"/>
                    </a:moveTo>
                    <a:cubicBezTo>
                      <a:pt x="103" y="0"/>
                      <a:pt x="89" y="4"/>
                      <a:pt x="76" y="10"/>
                    </a:cubicBezTo>
                    <a:cubicBezTo>
                      <a:pt x="26" y="35"/>
                      <a:pt x="1" y="86"/>
                      <a:pt x="26" y="136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lnTo>
                      <a:pt x="151" y="211"/>
                    </a:lnTo>
                    <a:cubicBezTo>
                      <a:pt x="201" y="186"/>
                      <a:pt x="226" y="136"/>
                      <a:pt x="201" y="86"/>
                    </a:cubicBezTo>
                    <a:lnTo>
                      <a:pt x="176" y="60"/>
                    </a:lnTo>
                    <a:cubicBezTo>
                      <a:pt x="176" y="24"/>
                      <a:pt x="149" y="0"/>
                      <a:pt x="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>
                <a:off x="7711927" y="1130876"/>
                <a:ext cx="2862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11" y="1"/>
                    </a:moveTo>
                    <a:cubicBezTo>
                      <a:pt x="75" y="1"/>
                      <a:pt x="43" y="24"/>
                      <a:pt x="25" y="61"/>
                    </a:cubicBezTo>
                    <a:cubicBezTo>
                      <a:pt x="0" y="86"/>
                      <a:pt x="25" y="136"/>
                      <a:pt x="75" y="161"/>
                    </a:cubicBezTo>
                    <a:lnTo>
                      <a:pt x="100" y="186"/>
                    </a:lnTo>
                    <a:lnTo>
                      <a:pt x="150" y="186"/>
                    </a:lnTo>
                    <a:cubicBezTo>
                      <a:pt x="175" y="186"/>
                      <a:pt x="201" y="161"/>
                      <a:pt x="226" y="136"/>
                    </a:cubicBezTo>
                    <a:cubicBezTo>
                      <a:pt x="226" y="86"/>
                      <a:pt x="226" y="36"/>
                      <a:pt x="175" y="11"/>
                    </a:cubicBezTo>
                    <a:lnTo>
                      <a:pt x="150" y="11"/>
                    </a:lnTo>
                    <a:cubicBezTo>
                      <a:pt x="137" y="4"/>
                      <a:pt x="124" y="1"/>
                      <a:pt x="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>
                <a:off x="7911789" y="1305529"/>
                <a:ext cx="25584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91" y="0"/>
                    </a:moveTo>
                    <a:cubicBezTo>
                      <a:pt x="78" y="0"/>
                      <a:pt x="65" y="3"/>
                      <a:pt x="51" y="10"/>
                    </a:cubicBezTo>
                    <a:cubicBezTo>
                      <a:pt x="26" y="35"/>
                      <a:pt x="1" y="85"/>
                      <a:pt x="26" y="135"/>
                    </a:cubicBezTo>
                    <a:lnTo>
                      <a:pt x="51" y="161"/>
                    </a:lnTo>
                    <a:cubicBezTo>
                      <a:pt x="51" y="186"/>
                      <a:pt x="76" y="211"/>
                      <a:pt x="126" y="211"/>
                    </a:cubicBezTo>
                    <a:cubicBezTo>
                      <a:pt x="126" y="211"/>
                      <a:pt x="151" y="211"/>
                      <a:pt x="151" y="186"/>
                    </a:cubicBezTo>
                    <a:cubicBezTo>
                      <a:pt x="201" y="186"/>
                      <a:pt x="201" y="110"/>
                      <a:pt x="201" y="85"/>
                    </a:cubicBezTo>
                    <a:lnTo>
                      <a:pt x="176" y="60"/>
                    </a:lnTo>
                    <a:cubicBezTo>
                      <a:pt x="158" y="24"/>
                      <a:pt x="126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>
                <a:off x="7975370" y="1497155"/>
                <a:ext cx="22291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02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lnTo>
                      <a:pt x="0" y="126"/>
                    </a:lnTo>
                    <a:cubicBezTo>
                      <a:pt x="0" y="176"/>
                      <a:pt x="50" y="201"/>
                      <a:pt x="75" y="201"/>
                    </a:cubicBezTo>
                    <a:lnTo>
                      <a:pt x="100" y="201"/>
                    </a:lnTo>
                    <a:cubicBezTo>
                      <a:pt x="126" y="201"/>
                      <a:pt x="176" y="151"/>
                      <a:pt x="176" y="126"/>
                    </a:cubicBezTo>
                    <a:lnTo>
                      <a:pt x="176" y="76"/>
                    </a:lnTo>
                    <a:cubicBezTo>
                      <a:pt x="151" y="26"/>
                      <a:pt x="126" y="1"/>
                      <a:pt x="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>
                <a:off x="7962577" y="1430535"/>
                <a:ext cx="25584" cy="255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76" y="1"/>
                    </a:moveTo>
                    <a:cubicBezTo>
                      <a:pt x="26" y="26"/>
                      <a:pt x="1" y="76"/>
                      <a:pt x="1" y="101"/>
                    </a:cubicBezTo>
                    <a:lnTo>
                      <a:pt x="26" y="151"/>
                    </a:lnTo>
                    <a:cubicBezTo>
                      <a:pt x="26" y="176"/>
                      <a:pt x="76" y="201"/>
                      <a:pt x="101" y="201"/>
                    </a:cubicBezTo>
                    <a:lnTo>
                      <a:pt x="126" y="201"/>
                    </a:lnTo>
                    <a:cubicBezTo>
                      <a:pt x="176" y="201"/>
                      <a:pt x="201" y="151"/>
                      <a:pt x="176" y="101"/>
                    </a:cubicBezTo>
                    <a:lnTo>
                      <a:pt x="176" y="76"/>
                    </a:lnTo>
                    <a:cubicBezTo>
                      <a:pt x="176" y="26"/>
                      <a:pt x="126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>
                <a:off x="7962577" y="1632419"/>
                <a:ext cx="25584" cy="236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7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lnTo>
                      <a:pt x="26" y="86"/>
                    </a:lnTo>
                    <a:cubicBezTo>
                      <a:pt x="1" y="136"/>
                      <a:pt x="51" y="161"/>
                      <a:pt x="76" y="186"/>
                    </a:cubicBezTo>
                    <a:lnTo>
                      <a:pt x="101" y="186"/>
                    </a:lnTo>
                    <a:cubicBezTo>
                      <a:pt x="151" y="186"/>
                      <a:pt x="176" y="161"/>
                      <a:pt x="201" y="111"/>
                    </a:cubicBezTo>
                    <a:cubicBezTo>
                      <a:pt x="201" y="61"/>
                      <a:pt x="176" y="11"/>
                      <a:pt x="126" y="11"/>
                    </a:cubicBezTo>
                    <a:cubicBezTo>
                      <a:pt x="113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>
                <a:off x="6759608" y="817917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75" y="0"/>
                    </a:moveTo>
                    <a:cubicBezTo>
                      <a:pt x="25" y="26"/>
                      <a:pt x="0" y="76"/>
                      <a:pt x="25" y="126"/>
                    </a:cubicBezTo>
                    <a:cubicBezTo>
                      <a:pt x="25" y="151"/>
                      <a:pt x="75" y="176"/>
                      <a:pt x="100" y="176"/>
                    </a:cubicBezTo>
                    <a:lnTo>
                      <a:pt x="126" y="176"/>
                    </a:lnTo>
                    <a:cubicBezTo>
                      <a:pt x="176" y="151"/>
                      <a:pt x="201" y="126"/>
                      <a:pt x="201" y="76"/>
                    </a:cubicBezTo>
                    <a:cubicBezTo>
                      <a:pt x="176" y="26"/>
                      <a:pt x="126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>
                <a:off x="7032550" y="813484"/>
                <a:ext cx="28751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6" extrusionOk="0">
                    <a:moveTo>
                      <a:pt x="87" y="1"/>
                    </a:moveTo>
                    <a:cubicBezTo>
                      <a:pt x="53" y="1"/>
                      <a:pt x="26" y="24"/>
                      <a:pt x="26" y="61"/>
                    </a:cubicBezTo>
                    <a:cubicBezTo>
                      <a:pt x="1" y="111"/>
                      <a:pt x="51" y="161"/>
                      <a:pt x="76" y="161"/>
                    </a:cubicBezTo>
                    <a:lnTo>
                      <a:pt x="126" y="161"/>
                    </a:ln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76" y="186"/>
                      <a:pt x="201" y="136"/>
                      <a:pt x="226" y="111"/>
                    </a:cubicBezTo>
                    <a:cubicBezTo>
                      <a:pt x="226" y="61"/>
                      <a:pt x="201" y="10"/>
                      <a:pt x="151" y="10"/>
                    </a:cubicBezTo>
                    <a:lnTo>
                      <a:pt x="126" y="10"/>
                    </a:lnTo>
                    <a:cubicBezTo>
                      <a:pt x="112" y="4"/>
                      <a:pt x="99" y="1"/>
                      <a:pt x="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>
                <a:off x="7321450" y="996497"/>
                <a:ext cx="28624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104" y="0"/>
                    </a:moveTo>
                    <a:cubicBezTo>
                      <a:pt x="82" y="0"/>
                      <a:pt x="63" y="7"/>
                      <a:pt x="50" y="19"/>
                    </a:cubicBezTo>
                    <a:cubicBezTo>
                      <a:pt x="0" y="44"/>
                      <a:pt x="0" y="94"/>
                      <a:pt x="25" y="119"/>
                    </a:cubicBezTo>
                    <a:lnTo>
                      <a:pt x="50" y="169"/>
                    </a:lnTo>
                    <a:cubicBezTo>
                      <a:pt x="75" y="169"/>
                      <a:pt x="101" y="194"/>
                      <a:pt x="126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26" y="94"/>
                      <a:pt x="176" y="44"/>
                    </a:cubicBezTo>
                    <a:lnTo>
                      <a:pt x="176" y="19"/>
                    </a:lnTo>
                    <a:cubicBezTo>
                      <a:pt x="151" y="7"/>
                      <a:pt x="12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>
                <a:off x="6965929" y="802086"/>
                <a:ext cx="25458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6" extrusionOk="0">
                    <a:moveTo>
                      <a:pt x="101" y="0"/>
                    </a:moveTo>
                    <a:cubicBezTo>
                      <a:pt x="50" y="0"/>
                      <a:pt x="0" y="50"/>
                      <a:pt x="0" y="75"/>
                    </a:cubicBezTo>
                    <a:cubicBezTo>
                      <a:pt x="0" y="125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51"/>
                      <a:pt x="201" y="100"/>
                    </a:cubicBezTo>
                    <a:cubicBezTo>
                      <a:pt x="201" y="50"/>
                      <a:pt x="176" y="25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>
                <a:off x="6826229" y="805252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76" y="0"/>
                    </a:moveTo>
                    <a:cubicBezTo>
                      <a:pt x="26" y="25"/>
                      <a:pt x="1" y="50"/>
                      <a:pt x="1" y="100"/>
                    </a:cubicBezTo>
                    <a:cubicBezTo>
                      <a:pt x="1" y="151"/>
                      <a:pt x="51" y="176"/>
                      <a:pt x="101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5"/>
                    </a:cubicBezTo>
                    <a:cubicBezTo>
                      <a:pt x="201" y="25"/>
                      <a:pt x="15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>
                <a:off x="7102337" y="830582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76" y="1"/>
                      <a:pt x="26" y="26"/>
                      <a:pt x="1" y="51"/>
                    </a:cubicBezTo>
                    <a:cubicBezTo>
                      <a:pt x="1" y="101"/>
                      <a:pt x="26" y="151"/>
                      <a:pt x="51" y="176"/>
                    </a:cubicBezTo>
                    <a:lnTo>
                      <a:pt x="126" y="176"/>
                    </a:lnTo>
                    <a:cubicBezTo>
                      <a:pt x="151" y="176"/>
                      <a:pt x="176" y="151"/>
                      <a:pt x="201" y="126"/>
                    </a:cubicBezTo>
                    <a:cubicBezTo>
                      <a:pt x="201" y="76"/>
                      <a:pt x="176" y="26"/>
                      <a:pt x="126" y="26"/>
                    </a:cubicBez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>
                <a:off x="7165917" y="857939"/>
                <a:ext cx="2862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97" y="0"/>
                    </a:moveTo>
                    <a:cubicBezTo>
                      <a:pt x="66" y="0"/>
                      <a:pt x="25" y="24"/>
                      <a:pt x="25" y="60"/>
                    </a:cubicBezTo>
                    <a:cubicBezTo>
                      <a:pt x="0" y="85"/>
                      <a:pt x="0" y="136"/>
                      <a:pt x="50" y="161"/>
                    </a:cubicBezTo>
                    <a:lnTo>
                      <a:pt x="75" y="186"/>
                    </a:lnTo>
                    <a:lnTo>
                      <a:pt x="126" y="186"/>
                    </a:lnTo>
                    <a:cubicBezTo>
                      <a:pt x="151" y="186"/>
                      <a:pt x="176" y="186"/>
                      <a:pt x="201" y="161"/>
                    </a:cubicBezTo>
                    <a:cubicBezTo>
                      <a:pt x="226" y="111"/>
                      <a:pt x="201" y="60"/>
                      <a:pt x="151" y="35"/>
                    </a:cubicBezTo>
                    <a:lnTo>
                      <a:pt x="126" y="10"/>
                    </a:lnTo>
                    <a:cubicBezTo>
                      <a:pt x="119" y="4"/>
                      <a:pt x="109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7276994" y="942543"/>
                <a:ext cx="25458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95" extrusionOk="0">
                    <a:moveTo>
                      <a:pt x="88" y="0"/>
                    </a:moveTo>
                    <a:cubicBezTo>
                      <a:pt x="63" y="0"/>
                      <a:pt x="38" y="6"/>
                      <a:pt x="25" y="19"/>
                    </a:cubicBezTo>
                    <a:cubicBezTo>
                      <a:pt x="0" y="69"/>
                      <a:pt x="0" y="119"/>
                      <a:pt x="25" y="144"/>
                    </a:cubicBezTo>
                    <a:lnTo>
                      <a:pt x="51" y="169"/>
                    </a:lnTo>
                    <a:cubicBezTo>
                      <a:pt x="76" y="194"/>
                      <a:pt x="101" y="194"/>
                      <a:pt x="101" y="194"/>
                    </a:cubicBezTo>
                    <a:cubicBezTo>
                      <a:pt x="126" y="194"/>
                      <a:pt x="151" y="194"/>
                      <a:pt x="176" y="169"/>
                    </a:cubicBezTo>
                    <a:cubicBezTo>
                      <a:pt x="201" y="144"/>
                      <a:pt x="201" y="94"/>
                      <a:pt x="176" y="44"/>
                    </a:cubicBezTo>
                    <a:lnTo>
                      <a:pt x="151" y="19"/>
                    </a:lnTo>
                    <a:cubicBezTo>
                      <a:pt x="138" y="6"/>
                      <a:pt x="113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>
                <a:off x="7359573" y="1054631"/>
                <a:ext cx="25458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2" extrusionOk="0">
                    <a:moveTo>
                      <a:pt x="94" y="1"/>
                    </a:moveTo>
                    <a:cubicBezTo>
                      <a:pt x="80" y="1"/>
                      <a:pt x="65" y="4"/>
                      <a:pt x="50" y="11"/>
                    </a:cubicBezTo>
                    <a:cubicBezTo>
                      <a:pt x="0" y="36"/>
                      <a:pt x="0" y="86"/>
                      <a:pt x="25" y="136"/>
                    </a:cubicBezTo>
                    <a:lnTo>
                      <a:pt x="25" y="162"/>
                    </a:lnTo>
                    <a:cubicBezTo>
                      <a:pt x="50" y="187"/>
                      <a:pt x="75" y="212"/>
                      <a:pt x="100" y="212"/>
                    </a:cubicBezTo>
                    <a:cubicBezTo>
                      <a:pt x="125" y="212"/>
                      <a:pt x="125" y="187"/>
                      <a:pt x="150" y="187"/>
                    </a:cubicBezTo>
                    <a:cubicBezTo>
                      <a:pt x="201" y="162"/>
                      <a:pt x="201" y="111"/>
                      <a:pt x="176" y="86"/>
                    </a:cubicBezTo>
                    <a:lnTo>
                      <a:pt x="176" y="36"/>
                    </a:lnTo>
                    <a:cubicBezTo>
                      <a:pt x="158" y="19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>
                <a:off x="7223039" y="896822"/>
                <a:ext cx="28624" cy="259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07" y="0"/>
                    </a:moveTo>
                    <a:cubicBezTo>
                      <a:pt x="83" y="0"/>
                      <a:pt x="54" y="15"/>
                      <a:pt x="25" y="29"/>
                    </a:cubicBezTo>
                    <a:cubicBezTo>
                      <a:pt x="0" y="79"/>
                      <a:pt x="25" y="129"/>
                      <a:pt x="50" y="154"/>
                    </a:cubicBezTo>
                    <a:lnTo>
                      <a:pt x="76" y="179"/>
                    </a:lnTo>
                    <a:cubicBezTo>
                      <a:pt x="101" y="179"/>
                      <a:pt x="101" y="205"/>
                      <a:pt x="126" y="205"/>
                    </a:cubicBezTo>
                    <a:cubicBezTo>
                      <a:pt x="151" y="205"/>
                      <a:pt x="176" y="179"/>
                      <a:pt x="201" y="154"/>
                    </a:cubicBezTo>
                    <a:cubicBezTo>
                      <a:pt x="226" y="129"/>
                      <a:pt x="226" y="79"/>
                      <a:pt x="176" y="29"/>
                    </a:cubicBezTo>
                    <a:lnTo>
                      <a:pt x="151" y="29"/>
                    </a:lnTo>
                    <a:cubicBezTo>
                      <a:pt x="140" y="8"/>
                      <a:pt x="125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>
                <a:off x="6896016" y="802086"/>
                <a:ext cx="25584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76" y="0"/>
                    </a:moveTo>
                    <a:cubicBezTo>
                      <a:pt x="26" y="0"/>
                      <a:pt x="1" y="25"/>
                      <a:pt x="1" y="75"/>
                    </a:cubicBezTo>
                    <a:cubicBezTo>
                      <a:pt x="1" y="125"/>
                      <a:pt x="51" y="151"/>
                      <a:pt x="101" y="151"/>
                    </a:cubicBezTo>
                    <a:lnTo>
                      <a:pt x="126" y="151"/>
                    </a:lnTo>
                    <a:cubicBezTo>
                      <a:pt x="176" y="151"/>
                      <a:pt x="201" y="125"/>
                      <a:pt x="201" y="75"/>
                    </a:cubicBezTo>
                    <a:cubicBezTo>
                      <a:pt x="201" y="25"/>
                      <a:pt x="17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7388070" y="1119477"/>
                <a:ext cx="25584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6" extrusionOk="0">
                    <a:moveTo>
                      <a:pt x="51" y="0"/>
                    </a:moveTo>
                    <a:cubicBezTo>
                      <a:pt x="26" y="25"/>
                      <a:pt x="1" y="76"/>
                      <a:pt x="1" y="126"/>
                    </a:cubicBezTo>
                    <a:cubicBezTo>
                      <a:pt x="1" y="151"/>
                      <a:pt x="26" y="176"/>
                      <a:pt x="51" y="176"/>
                    </a:cubicBezTo>
                    <a:lnTo>
                      <a:pt x="126" y="176"/>
                    </a:lnTo>
                    <a:cubicBezTo>
                      <a:pt x="176" y="151"/>
                      <a:pt x="201" y="101"/>
                      <a:pt x="176" y="51"/>
                    </a:cubicBezTo>
                    <a:cubicBezTo>
                      <a:pt x="176" y="25"/>
                      <a:pt x="151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>
                <a:off x="7518272" y="1094020"/>
                <a:ext cx="25458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cubicBezTo>
                      <a:pt x="0" y="126"/>
                      <a:pt x="25" y="176"/>
                      <a:pt x="75" y="176"/>
                    </a:cubicBezTo>
                    <a:lnTo>
                      <a:pt x="126" y="176"/>
                    </a:lnTo>
                    <a:cubicBezTo>
                      <a:pt x="176" y="176"/>
                      <a:pt x="201" y="126"/>
                      <a:pt x="201" y="76"/>
                    </a:cubicBezTo>
                    <a:cubicBezTo>
                      <a:pt x="201" y="26"/>
                      <a:pt x="151" y="1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>
                <a:off x="7451524" y="1102379"/>
                <a:ext cx="2558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6" extrusionOk="0">
                    <a:moveTo>
                      <a:pt x="140" y="0"/>
                    </a:moveTo>
                    <a:cubicBezTo>
                      <a:pt x="128" y="0"/>
                      <a:pt x="115" y="3"/>
                      <a:pt x="101" y="10"/>
                    </a:cubicBezTo>
                    <a:lnTo>
                      <a:pt x="76" y="10"/>
                    </a:lnTo>
                    <a:cubicBezTo>
                      <a:pt x="26" y="10"/>
                      <a:pt x="1" y="60"/>
                      <a:pt x="1" y="110"/>
                    </a:cubicBezTo>
                    <a:cubicBezTo>
                      <a:pt x="1" y="135"/>
                      <a:pt x="51" y="186"/>
                      <a:pt x="76" y="186"/>
                    </a:cubicBezTo>
                    <a:cubicBezTo>
                      <a:pt x="76" y="186"/>
                      <a:pt x="101" y="186"/>
                      <a:pt x="101" y="160"/>
                    </a:cubicBezTo>
                    <a:lnTo>
                      <a:pt x="126" y="160"/>
                    </a:lnTo>
                    <a:cubicBezTo>
                      <a:pt x="176" y="160"/>
                      <a:pt x="201" y="110"/>
                      <a:pt x="201" y="60"/>
                    </a:cubicBezTo>
                    <a:cubicBezTo>
                      <a:pt x="201" y="24"/>
                      <a:pt x="175" y="0"/>
                      <a:pt x="1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>
                <a:off x="7584892" y="1097186"/>
                <a:ext cx="25584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01" y="1"/>
                    </a:moveTo>
                    <a:cubicBezTo>
                      <a:pt x="51" y="1"/>
                      <a:pt x="1" y="26"/>
                      <a:pt x="1" y="76"/>
                    </a:cubicBezTo>
                    <a:cubicBezTo>
                      <a:pt x="1" y="126"/>
                      <a:pt x="26" y="151"/>
                      <a:pt x="76" y="176"/>
                    </a:cubicBezTo>
                    <a:lnTo>
                      <a:pt x="126" y="176"/>
                    </a:lnTo>
                    <a:cubicBezTo>
                      <a:pt x="151" y="176"/>
                      <a:pt x="201" y="126"/>
                      <a:pt x="201" y="101"/>
                    </a:cubicBezTo>
                    <a:cubicBezTo>
                      <a:pt x="201" y="51"/>
                      <a:pt x="176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7" name="Google Shape;1327;p40"/>
            <p:cNvSpPr/>
            <p:nvPr/>
          </p:nvSpPr>
          <p:spPr>
            <a:xfrm>
              <a:off x="8137180" y="2033116"/>
              <a:ext cx="66747" cy="56107"/>
            </a:xfrm>
            <a:custGeom>
              <a:avLst/>
              <a:gdLst/>
              <a:ahLst/>
              <a:cxnLst/>
              <a:rect l="l" t="t" r="r" b="b"/>
              <a:pathLst>
                <a:path w="527" h="443" extrusionOk="0">
                  <a:moveTo>
                    <a:pt x="304" y="0"/>
                  </a:moveTo>
                  <a:cubicBezTo>
                    <a:pt x="287" y="0"/>
                    <a:pt x="269" y="3"/>
                    <a:pt x="251" y="7"/>
                  </a:cubicBezTo>
                  <a:lnTo>
                    <a:pt x="201" y="32"/>
                  </a:lnTo>
                  <a:cubicBezTo>
                    <a:pt x="151" y="57"/>
                    <a:pt x="101" y="82"/>
                    <a:pt x="51" y="157"/>
                  </a:cubicBezTo>
                  <a:cubicBezTo>
                    <a:pt x="26" y="207"/>
                    <a:pt x="0" y="283"/>
                    <a:pt x="51" y="333"/>
                  </a:cubicBezTo>
                  <a:cubicBezTo>
                    <a:pt x="76" y="383"/>
                    <a:pt x="126" y="408"/>
                    <a:pt x="176" y="433"/>
                  </a:cubicBezTo>
                  <a:cubicBezTo>
                    <a:pt x="201" y="439"/>
                    <a:pt x="226" y="442"/>
                    <a:pt x="250" y="442"/>
                  </a:cubicBezTo>
                  <a:cubicBezTo>
                    <a:pt x="323" y="442"/>
                    <a:pt x="389" y="414"/>
                    <a:pt x="427" y="358"/>
                  </a:cubicBezTo>
                  <a:cubicBezTo>
                    <a:pt x="502" y="308"/>
                    <a:pt x="527" y="207"/>
                    <a:pt x="477" y="107"/>
                  </a:cubicBezTo>
                  <a:cubicBezTo>
                    <a:pt x="456" y="45"/>
                    <a:pt x="385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6205C54-B336-3DB5-F07E-239616CF061C}"/>
              </a:ext>
            </a:extLst>
          </p:cNvPr>
          <p:cNvSpPr txBox="1"/>
          <p:nvPr/>
        </p:nvSpPr>
        <p:spPr>
          <a:xfrm>
            <a:off x="1149333" y="626102"/>
            <a:ext cx="633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FFFF"/>
                </a:solidFill>
                <a:latin typeface="#9Slide03 Encode Sans Semi Expa" panose="00000305000000000000" pitchFamily="2" charset="0"/>
              </a:rPr>
              <a:t>Làm việc cá nhân, chia sẻ nhóm 2</a:t>
            </a:r>
            <a:endParaRPr lang="en-US" sz="3200" b="1" i="1" dirty="0">
              <a:solidFill>
                <a:srgbClr val="FFFFFF"/>
              </a:solidFill>
              <a:latin typeface="#9Slide03 Encode Sans Semi Expa" panose="00000305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un Elementary Education by Slidesgo">
  <a:themeElements>
    <a:clrScheme name="Simple Light">
      <a:dk1>
        <a:srgbClr val="80B6AC"/>
      </a:dk1>
      <a:lt1>
        <a:srgbClr val="F2F2E9"/>
      </a:lt1>
      <a:dk2>
        <a:srgbClr val="6E61A7"/>
      </a:dk2>
      <a:lt2>
        <a:srgbClr val="F27573"/>
      </a:lt2>
      <a:accent1>
        <a:srgbClr val="FF9C5D"/>
      </a:accent1>
      <a:accent2>
        <a:srgbClr val="FFD966"/>
      </a:accent2>
      <a:accent3>
        <a:srgbClr val="CFE26B"/>
      </a:accent3>
      <a:accent4>
        <a:srgbClr val="97D8CC"/>
      </a:accent4>
      <a:accent5>
        <a:srgbClr val="FC5E8F"/>
      </a:accent5>
      <a:accent6>
        <a:srgbClr val="F481A2"/>
      </a:accent6>
      <a:hlink>
        <a:srgbClr val="F2757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411</Words>
  <Application>Microsoft Office PowerPoint</Application>
  <PresentationFormat>On-screen Show (16:9)</PresentationFormat>
  <Paragraphs>48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Comfortaa Bold</vt:lpstr>
      <vt:lpstr>Poppins</vt:lpstr>
      <vt:lpstr>Livvic</vt:lpstr>
      <vt:lpstr>Arial</vt:lpstr>
      <vt:lpstr>#9Slide03 NettoOTLight</vt:lpstr>
      <vt:lpstr>Roboto Condensed Light</vt:lpstr>
      <vt:lpstr>Times New Roman</vt:lpstr>
      <vt:lpstr>#9Slide03 Encode Sans Semi Expa</vt:lpstr>
      <vt:lpstr>Boogaloo</vt:lpstr>
      <vt:lpstr>Calibri</vt:lpstr>
      <vt:lpstr>Manjari</vt:lpstr>
      <vt:lpstr>Fun Elementary Education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Bài 1: Kể chuyện em nuôi con heo đất cho các bạn nghe.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ELEMENTARY EDUCATION</dc:title>
  <dc:creator>Admin</dc:creator>
  <cp:lastModifiedBy>Administrator</cp:lastModifiedBy>
  <cp:revision>10</cp:revision>
  <dcterms:modified xsi:type="dcterms:W3CDTF">2024-05-03T03:44:24Z</dcterms:modified>
</cp:coreProperties>
</file>