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3F466-982B-4525-818B-32704AE2392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4A8E6-E714-4C70-BA42-8B775589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F56364-20FD-4BD4-A06E-BFA6FA54E25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9A6921-840A-41D9-B68F-DC7533B192F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8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2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765D-509F-4BB8-83AB-411D6B1EBA5A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A470-497A-4585-889B-47EFC71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0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`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Theme2375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3"/>
          <p:cNvSpPr>
            <a:spLocks noChangeArrowheads="1" noChangeShapeType="1" noTextEdit="1"/>
          </p:cNvSpPr>
          <p:nvPr/>
        </p:nvSpPr>
        <p:spPr bwMode="auto">
          <a:xfrm>
            <a:off x="323528" y="1352550"/>
            <a:ext cx="8568952" cy="474074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3917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mừng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thầy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cô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đến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lớp</a:t>
            </a:r>
            <a:r>
              <a:rPr lang="en-US" sz="2700" b="1" kern="1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smtClean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1C</a:t>
            </a:r>
            <a:endParaRPr lang="en-US" sz="27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4" name="WordArt 34"/>
          <p:cNvSpPr>
            <a:spLocks noChangeArrowheads="1" noChangeShapeType="1" noTextEdit="1"/>
          </p:cNvSpPr>
          <p:nvPr/>
        </p:nvSpPr>
        <p:spPr bwMode="auto">
          <a:xfrm>
            <a:off x="1528763" y="353485"/>
            <a:ext cx="6043612" cy="637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5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THẠCH KHÔI</a:t>
            </a:r>
            <a:endParaRPr lang="en-US" sz="1500" b="1" kern="1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35"/>
          <p:cNvSpPr>
            <a:spLocks noChangeArrowheads="1" noChangeShapeType="1" noTextEdit="1"/>
          </p:cNvSpPr>
          <p:nvPr/>
        </p:nvSpPr>
        <p:spPr bwMode="auto">
          <a:xfrm>
            <a:off x="2857500" y="3568700"/>
            <a:ext cx="3149600" cy="8657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2140062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9" y="116632"/>
            <a:ext cx="8712968" cy="6408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0072" y="1484783"/>
            <a:ext cx="3312368" cy="504056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+ 8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+ 0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+ 7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+ 1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+ 6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+ 2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+ 5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+ 3 = 8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+ 4 = 8</a:t>
            </a:r>
          </a:p>
        </p:txBody>
      </p:sp>
    </p:spTree>
    <p:extLst>
      <p:ext uri="{BB962C8B-B14F-4D97-AF65-F5344CB8AC3E}">
        <p14:creationId xmlns:p14="http://schemas.microsoft.com/office/powerpoint/2010/main" val="3017108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036496" cy="3024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2708920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763688" y="3645024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18248" y="2708920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18248" y="3645024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452320" y="2708920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452320" y="3645024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3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6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860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200709100131477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9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200709100131477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10334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snowcon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858000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R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193">
            <a:off x="381000" y="762000"/>
            <a:ext cx="5715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266">
            <a:off x="6172200" y="914400"/>
            <a:ext cx="2667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72</Words>
  <Application>Microsoft Office PowerPoint</Application>
  <PresentationFormat>On-screen Show (4:3)</PresentationFormat>
  <Paragraphs>22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`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2022-01-03T08:26:34Z</dcterms:created>
  <dcterms:modified xsi:type="dcterms:W3CDTF">2024-05-02T07:41:59Z</dcterms:modified>
</cp:coreProperties>
</file>