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</p:sldMasterIdLst>
  <p:notesMasterIdLst>
    <p:notesMasterId r:id="rId16"/>
  </p:notesMasterIdLst>
  <p:sldIdLst>
    <p:sldId id="269" r:id="rId4"/>
    <p:sldId id="270" r:id="rId5"/>
    <p:sldId id="271" r:id="rId6"/>
    <p:sldId id="272" r:id="rId7"/>
    <p:sldId id="266" r:id="rId8"/>
    <p:sldId id="256" r:id="rId9"/>
    <p:sldId id="268" r:id="rId10"/>
    <p:sldId id="273" r:id="rId11"/>
    <p:sldId id="267" r:id="rId12"/>
    <p:sldId id="258" r:id="rId13"/>
    <p:sldId id="26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F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83" d="100"/>
          <a:sy n="83" d="100"/>
        </p:scale>
        <p:origin x="64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13A0D-1645-4CC8-B2BC-497FD69F06F9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23B84-8E40-4976-A8C3-0745FF545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5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156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D9A6-BA44-44F4-802E-D7EA4E5B39A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2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D9A6-BA44-44F4-802E-D7EA4E5B39A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6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D9A6-BA44-44F4-802E-D7EA4E5B39A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71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97561B3B-9BA6-4C4D-8B30-45AEED0A188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11/10/2022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DADA5AD-FBF5-4393-A73C-EEA18769A2C6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48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97561B3B-9BA6-4C4D-8B30-45AEED0A188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11/10/2022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DADA5AD-FBF5-4393-A73C-EEA18769A2C6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705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97561B3B-9BA6-4C4D-8B30-45AEED0A188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11/10/2022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DADA5AD-FBF5-4393-A73C-EEA18769A2C6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3784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SG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SG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885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11/10/2022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76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97561B3B-9BA6-4C4D-8B30-45AEED0A188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11/10/2022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DADA5AD-FBF5-4393-A73C-EEA18769A2C6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1916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97561B3B-9BA6-4C4D-8B30-45AEED0A188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11/10/2022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DADA5AD-FBF5-4393-A73C-EEA18769A2C6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802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97561B3B-9BA6-4C4D-8B30-45AEED0A188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11/10/2022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DADA5AD-FBF5-4393-A73C-EEA18769A2C6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603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D9A6-BA44-44F4-802E-D7EA4E5B39A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14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97561B3B-9BA6-4C4D-8B30-45AEED0A188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11/10/2022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DADA5AD-FBF5-4393-A73C-EEA18769A2C6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152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SG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SG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230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11/10/2022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98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97561B3B-9BA6-4C4D-8B30-45AEED0A188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11/10/2022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DADA5AD-FBF5-4393-A73C-EEA18769A2C6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81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D9A6-BA44-44F4-802E-D7EA4E5B39A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1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D9A6-BA44-44F4-802E-D7EA4E5B39A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6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D9A6-BA44-44F4-802E-D7EA4E5B39A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1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D9A6-BA44-44F4-802E-D7EA4E5B39A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1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D9A6-BA44-44F4-802E-D7EA4E5B39A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6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D9A6-BA44-44F4-802E-D7EA4E5B39A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0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D9A6-BA44-44F4-802E-D7EA4E5B39A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9D9A6-BA44-44F4-802E-D7EA4E5B39A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099454-835C-1812-F0A3-C6DAA87B24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258692" y="9797845"/>
            <a:ext cx="6352234" cy="18568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D379C6-F08E-4148-F5E9-49F018CDC2E0}"/>
              </a:ext>
            </a:extLst>
          </p:cNvPr>
          <p:cNvSpPr/>
          <p:nvPr userDrawn="1"/>
        </p:nvSpPr>
        <p:spPr>
          <a:xfrm>
            <a:off x="564279" y="10778917"/>
            <a:ext cx="4452937" cy="423863"/>
          </a:xfrm>
          <a:prstGeom prst="rect">
            <a:avLst/>
          </a:prstGeom>
          <a:solidFill>
            <a:srgbClr val="C83522"/>
          </a:solidFill>
          <a:ln>
            <a:solidFill>
              <a:srgbClr val="C83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4CA3A4-90F0-FEF3-53CB-44CCE7ABBDCB}"/>
              </a:ext>
            </a:extLst>
          </p:cNvPr>
          <p:cNvSpPr txBox="1"/>
          <p:nvPr userDrawn="1"/>
        </p:nvSpPr>
        <p:spPr>
          <a:xfrm>
            <a:off x="373779" y="10729238"/>
            <a:ext cx="4812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BUÔN BÁN DƯỚI MỌI HÌNH THỨC.</a:t>
            </a:r>
          </a:p>
          <a:p>
            <a:pPr algn="ctr"/>
            <a:r>
              <a:rPr lang="en-US" sz="1400" b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SHARE VÀO CÁC HỘI, NHÓM.</a:t>
            </a:r>
          </a:p>
        </p:txBody>
      </p:sp>
    </p:spTree>
    <p:extLst>
      <p:ext uri="{BB962C8B-B14F-4D97-AF65-F5344CB8AC3E}">
        <p14:creationId xmlns:p14="http://schemas.microsoft.com/office/powerpoint/2010/main" val="418433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SG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SG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2656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SG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SG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7535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4.wav"/><Relationship Id="rId7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slide" Target="slide6.xml"/><Relationship Id="rId10" Type="http://schemas.openxmlformats.org/officeDocument/2006/relationships/image" Target="../media/image35.png"/><Relationship Id="rId4" Type="http://schemas.openxmlformats.org/officeDocument/2006/relationships/image" Target="../media/image15.jpeg"/><Relationship Id="rId9" Type="http://schemas.openxmlformats.org/officeDocument/2006/relationships/image" Target="../media/image3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4.wav"/><Relationship Id="rId7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slide" Target="slide6.xml"/><Relationship Id="rId10" Type="http://schemas.openxmlformats.org/officeDocument/2006/relationships/image" Target="../media/image35.png"/><Relationship Id="rId4" Type="http://schemas.openxmlformats.org/officeDocument/2006/relationships/image" Target="../media/image15.jpeg"/><Relationship Id="rId9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4.wav"/><Relationship Id="rId7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slide" Target="slide6.xml"/><Relationship Id="rId10" Type="http://schemas.openxmlformats.org/officeDocument/2006/relationships/image" Target="../media/image35.png"/><Relationship Id="rId4" Type="http://schemas.openxmlformats.org/officeDocument/2006/relationships/image" Target="../media/image15.jpeg"/><Relationship Id="rId9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3.png"/><Relationship Id="rId18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image" Target="../media/image26.gif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17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gif"/><Relationship Id="rId11" Type="http://schemas.openxmlformats.org/officeDocument/2006/relationships/image" Target="../media/image19.png"/><Relationship Id="rId24" Type="http://schemas.openxmlformats.org/officeDocument/2006/relationships/image" Target="../media/image34.gif"/><Relationship Id="rId5" Type="http://schemas.openxmlformats.org/officeDocument/2006/relationships/image" Target="../media/image15.jpeg"/><Relationship Id="rId15" Type="http://schemas.openxmlformats.org/officeDocument/2006/relationships/image" Target="../media/image30.png"/><Relationship Id="rId23" Type="http://schemas.openxmlformats.org/officeDocument/2006/relationships/image" Target="../media/image33.gif"/><Relationship Id="rId10" Type="http://schemas.openxmlformats.org/officeDocument/2006/relationships/image" Target="../media/image18.png"/><Relationship Id="rId19" Type="http://schemas.openxmlformats.org/officeDocument/2006/relationships/slide" Target="slide12.xml"/><Relationship Id="rId4" Type="http://schemas.openxmlformats.org/officeDocument/2006/relationships/audio" Target="../media/audio3.wav"/><Relationship Id="rId9" Type="http://schemas.microsoft.com/office/2007/relationships/hdphoto" Target="../media/hdphoto1.wdp"/><Relationship Id="rId14" Type="http://schemas.openxmlformats.org/officeDocument/2006/relationships/image" Target="../media/image29.png"/><Relationship Id="rId22" Type="http://schemas.openxmlformats.org/officeDocument/2006/relationships/image" Target="../media/image3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Arial"/>
                <a:sym typeface="Arial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498764" y="2284435"/>
            <a:ext cx="10856363" cy="211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48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10</a:t>
            </a:r>
            <a:endParaRPr sz="48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30: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nhớ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/>
            </a:r>
            <a:b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</a:b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phạm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100 (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tiếp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 –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123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1" name="Rectangle: Rounded Corners 40"/>
          <p:cNvSpPr/>
          <p:nvPr/>
        </p:nvSpPr>
        <p:spPr>
          <a:xfrm>
            <a:off x="854552" y="235975"/>
            <a:ext cx="10500851" cy="348804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6706421" y="4169524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1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: Rounded Corners 43"/>
          <p:cNvSpPr/>
          <p:nvPr/>
        </p:nvSpPr>
        <p:spPr>
          <a:xfrm>
            <a:off x="876773" y="5191007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6671600" y="5191008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Rectangle: Rounded Corners 45"/>
          <p:cNvSpPr/>
          <p:nvPr/>
        </p:nvSpPr>
        <p:spPr>
          <a:xfrm>
            <a:off x="854552" y="4156177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4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D8D6"/>
              </a:clrFrom>
              <a:clrTo>
                <a:srgbClr val="FFD8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8587" y="232597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2140B65-F826-475A-8844-30146D85568C}"/>
              </a:ext>
            </a:extLst>
          </p:cNvPr>
          <p:cNvGrpSpPr/>
          <p:nvPr/>
        </p:nvGrpSpPr>
        <p:grpSpPr>
          <a:xfrm>
            <a:off x="4788846" y="832498"/>
            <a:ext cx="2351645" cy="2439410"/>
            <a:chOff x="8970900" y="2048434"/>
            <a:chExt cx="2351645" cy="24394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72EEDE-426E-4A4D-A18D-5B4D7A46BD9E}"/>
                </a:ext>
              </a:extLst>
            </p:cNvPr>
            <p:cNvSpPr txBox="1"/>
            <p:nvPr/>
          </p:nvSpPr>
          <p:spPr>
            <a:xfrm>
              <a:off x="9432851" y="2048434"/>
              <a:ext cx="188969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1</a:t>
              </a: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  5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D46E90-7EFF-4433-8FB0-B562E031F647}"/>
                </a:ext>
              </a:extLst>
            </p:cNvPr>
            <p:cNvCxnSpPr>
              <a:cxnSpLocks/>
            </p:cNvCxnSpPr>
            <p:nvPr/>
          </p:nvCxnSpPr>
          <p:spPr>
            <a:xfrm>
              <a:off x="9297075" y="3618094"/>
              <a:ext cx="138737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95E055-5881-4A8D-9459-55691D35BA09}"/>
                </a:ext>
              </a:extLst>
            </p:cNvPr>
            <p:cNvSpPr txBox="1"/>
            <p:nvPr/>
          </p:nvSpPr>
          <p:spPr>
            <a:xfrm>
              <a:off x="8970900" y="2417766"/>
              <a:ext cx="34668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+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1D7846-6CBD-42C8-A589-35CC18E57143}"/>
                </a:ext>
              </a:extLst>
            </p:cNvPr>
            <p:cNvSpPr txBox="1"/>
            <p:nvPr/>
          </p:nvSpPr>
          <p:spPr>
            <a:xfrm>
              <a:off x="9449241" y="3656847"/>
              <a:ext cx="165762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2 1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59302B46-2DA9-44C7-8579-44AEDDBDCA4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500" t="12417" r="24408" b="13543"/>
          <a:stretch/>
        </p:blipFill>
        <p:spPr>
          <a:xfrm rot="11885093" flipV="1">
            <a:off x="4960344" y="447612"/>
            <a:ext cx="1035156" cy="12399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15521 0.4745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17" name="Rectangle: Rounded Corners 16"/>
          <p:cNvSpPr/>
          <p:nvPr/>
        </p:nvSpPr>
        <p:spPr>
          <a:xfrm>
            <a:off x="842402" y="147294"/>
            <a:ext cx="10500851" cy="371659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6465978" y="5296682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6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945578" y="4262916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7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945578" y="5327235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8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6465978" y="4261852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55734" y="396127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40879" y="509228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00628" y="392168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92572" y="498780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D8D6"/>
              </a:clrFrom>
              <a:clrTo>
                <a:srgbClr val="FFD8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5462" y="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08C6BA3-C27E-4669-A624-96FCE1F8EB86}"/>
              </a:ext>
            </a:extLst>
          </p:cNvPr>
          <p:cNvGrpSpPr/>
          <p:nvPr/>
        </p:nvGrpSpPr>
        <p:grpSpPr>
          <a:xfrm>
            <a:off x="4871821" y="748672"/>
            <a:ext cx="2360251" cy="2487957"/>
            <a:chOff x="5533541" y="2048434"/>
            <a:chExt cx="2360251" cy="248795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73C6BC-0327-4307-A544-D20362FC0FED}"/>
                </a:ext>
              </a:extLst>
            </p:cNvPr>
            <p:cNvSpPr txBox="1"/>
            <p:nvPr/>
          </p:nvSpPr>
          <p:spPr>
            <a:xfrm>
              <a:off x="6021097" y="2048434"/>
              <a:ext cx="18726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7</a:t>
              </a:r>
              <a:r>
                <a:rPr kumimoji="0" lang="en-US" sz="4800" b="1" i="0" u="none" strike="noStrike" kern="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  2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3560CAD-C84A-41A1-8476-CCB26581A251}"/>
                </a:ext>
              </a:extLst>
            </p:cNvPr>
            <p:cNvCxnSpPr>
              <a:cxnSpLocks/>
            </p:cNvCxnSpPr>
            <p:nvPr/>
          </p:nvCxnSpPr>
          <p:spPr>
            <a:xfrm>
              <a:off x="5956803" y="3616813"/>
              <a:ext cx="1327390" cy="1281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951F27-C990-478A-B6DE-9D22CD9DD7EB}"/>
                </a:ext>
              </a:extLst>
            </p:cNvPr>
            <p:cNvSpPr txBox="1"/>
            <p:nvPr/>
          </p:nvSpPr>
          <p:spPr>
            <a:xfrm>
              <a:off x="5533541" y="2442002"/>
              <a:ext cx="6608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+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748888-5F66-4E2D-B4CA-D9FF6113EE86}"/>
                </a:ext>
              </a:extLst>
            </p:cNvPr>
            <p:cNvSpPr txBox="1"/>
            <p:nvPr/>
          </p:nvSpPr>
          <p:spPr>
            <a:xfrm>
              <a:off x="6021097" y="3705394"/>
              <a:ext cx="14661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7 8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C123E948-7BCB-4CEC-B7FF-EB624EB3FC1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500" t="12417" r="24408" b="13543"/>
          <a:stretch/>
        </p:blipFill>
        <p:spPr>
          <a:xfrm rot="9609371" flipH="1" flipV="1">
            <a:off x="5675495" y="368151"/>
            <a:ext cx="1109772" cy="113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2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30859 0.66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17" name="Rectangle: Rounded Corners 16"/>
          <p:cNvSpPr/>
          <p:nvPr/>
        </p:nvSpPr>
        <p:spPr>
          <a:xfrm>
            <a:off x="1027421" y="105421"/>
            <a:ext cx="10500851" cy="371659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854552" y="5191007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4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6685133" y="4156176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0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6671600" y="5191008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3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854552" y="4156177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2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26650" y="378546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81146" y="488213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D8D6"/>
              </a:clrFrom>
              <a:clrTo>
                <a:srgbClr val="FFD8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2576" y="212572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0C115F8-0DD3-4514-BFC5-13BAE10FEC2C}"/>
              </a:ext>
            </a:extLst>
          </p:cNvPr>
          <p:cNvGrpSpPr/>
          <p:nvPr/>
        </p:nvGrpSpPr>
        <p:grpSpPr>
          <a:xfrm>
            <a:off x="5351744" y="446125"/>
            <a:ext cx="2286729" cy="2509647"/>
            <a:chOff x="2411021" y="2073279"/>
            <a:chExt cx="1097180" cy="15951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92D406-BD2F-43A8-98A7-FACB7F60EC1B}"/>
                </a:ext>
              </a:extLst>
            </p:cNvPr>
            <p:cNvSpPr txBox="1"/>
            <p:nvPr/>
          </p:nvSpPr>
          <p:spPr>
            <a:xfrm>
              <a:off x="2593370" y="2073279"/>
              <a:ext cx="914831" cy="997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3 6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  7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00D690-3A4A-47F3-BC42-9A2A67538A06}"/>
                </a:ext>
              </a:extLst>
            </p:cNvPr>
            <p:cNvCxnSpPr/>
            <p:nvPr/>
          </p:nvCxnSpPr>
          <p:spPr>
            <a:xfrm>
              <a:off x="2432035" y="3130525"/>
              <a:ext cx="846667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E5B254-FCF3-4176-AC13-03720E4F2A1C}"/>
                </a:ext>
              </a:extLst>
            </p:cNvPr>
            <p:cNvSpPr txBox="1"/>
            <p:nvPr/>
          </p:nvSpPr>
          <p:spPr>
            <a:xfrm>
              <a:off x="2411021" y="2415740"/>
              <a:ext cx="3466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+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647EC5-BBFB-470E-B82C-0ECA4F71DA51}"/>
                </a:ext>
              </a:extLst>
            </p:cNvPr>
            <p:cNvSpPr txBox="1"/>
            <p:nvPr/>
          </p:nvSpPr>
          <p:spPr>
            <a:xfrm>
              <a:off x="2551700" y="3140221"/>
              <a:ext cx="933837" cy="528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4 </a:t>
              </a: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3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60FE4487-C43D-491C-B263-0E80E8A84D2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500" t="12417" r="24408" b="13543"/>
          <a:stretch/>
        </p:blipFill>
        <p:spPr>
          <a:xfrm rot="13224469" flipV="1">
            <a:off x="5067090" y="1780862"/>
            <a:ext cx="1291872" cy="15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29063 0.390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066932" y="3429000"/>
            <a:ext cx="724085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KHỞI ĐỘNG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68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2193994" y="1731554"/>
            <a:ext cx="154530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5332506" y="1722219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8525471" y="1711146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057760" y="158974"/>
            <a:ext cx="4068342" cy="620653"/>
            <a:chOff x="-3369817" y="382607"/>
            <a:chExt cx="3996328" cy="65366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3996328" cy="65366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 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Đặt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tính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rồi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tính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69817" y="435375"/>
              <a:ext cx="559574" cy="600894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725583" y="1820548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37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2543313" y="289114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2425411" y="2082158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1551918" y="2521088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8032601" y="2402897"/>
            <a:ext cx="659999" cy="108848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4816737" y="2433865"/>
            <a:ext cx="626178" cy="1128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2023446" y="1001274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37 + 4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5180071" y="986054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46 + 5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8369597" y="992970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89 + 6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2865931" y="2318845"/>
            <a:ext cx="44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690834" y="2928682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41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5797357" y="1845723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46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5668597" y="292868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5543702" y="2107333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5987021" y="2368943"/>
            <a:ext cx="497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5814141" y="2943632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51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9138824" y="1830052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89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8911803" y="2916277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8885169" y="2091662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9327739" y="2349299"/>
            <a:ext cx="39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9136980" y="2919068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95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B156D81-0F57-47B3-B14E-D2EC80AF1406}"/>
              </a:ext>
            </a:extLst>
          </p:cNvPr>
          <p:cNvSpPr/>
          <p:nvPr/>
        </p:nvSpPr>
        <p:spPr>
          <a:xfrm>
            <a:off x="2193994" y="4463684"/>
            <a:ext cx="154530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D334D64D-2AF2-4CC7-8C86-559764A64E7E}"/>
              </a:ext>
            </a:extLst>
          </p:cNvPr>
          <p:cNvSpPr/>
          <p:nvPr/>
        </p:nvSpPr>
        <p:spPr>
          <a:xfrm>
            <a:off x="5319278" y="4454349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61B122F4-C8C5-4A24-9451-C23B5893217B}"/>
              </a:ext>
            </a:extLst>
          </p:cNvPr>
          <p:cNvSpPr/>
          <p:nvPr/>
        </p:nvSpPr>
        <p:spPr>
          <a:xfrm>
            <a:off x="8525471" y="4443276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6B7C36B-E3E7-4AFE-8937-57B70F1C1759}"/>
              </a:ext>
            </a:extLst>
          </p:cNvPr>
          <p:cNvSpPr txBox="1"/>
          <p:nvPr/>
        </p:nvSpPr>
        <p:spPr>
          <a:xfrm>
            <a:off x="2703008" y="4552678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29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2BE3E74-8EC7-4A79-BBDF-96E4D47C2DCD}"/>
              </a:ext>
            </a:extLst>
          </p:cNvPr>
          <p:cNvCxnSpPr>
            <a:cxnSpLocks/>
          </p:cNvCxnSpPr>
          <p:nvPr/>
        </p:nvCxnSpPr>
        <p:spPr>
          <a:xfrm>
            <a:off x="2452045" y="5638903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9847449-B9E4-4FED-AF12-5A7A6E402BD2}"/>
              </a:ext>
            </a:extLst>
          </p:cNvPr>
          <p:cNvSpPr txBox="1"/>
          <p:nvPr/>
        </p:nvSpPr>
        <p:spPr>
          <a:xfrm>
            <a:off x="2425411" y="4814288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+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8CDE5CD8-7266-4846-9067-9172CCA6B0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1551918" y="5253218"/>
            <a:ext cx="754279" cy="99006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D73E55-FFA6-49E7-9E69-5D4C592145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8032601" y="5141463"/>
            <a:ext cx="659999" cy="1088486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44DCF8E-2C2F-458F-8BE6-0DCB33379C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4816737" y="5165995"/>
            <a:ext cx="626178" cy="1128252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E93C95B9-A4AF-41E9-8796-DBA563E8C293}"/>
              </a:ext>
            </a:extLst>
          </p:cNvPr>
          <p:cNvSpPr txBox="1"/>
          <p:nvPr/>
        </p:nvSpPr>
        <p:spPr>
          <a:xfrm>
            <a:off x="2023446" y="3741808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29 + 9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C997100-ADCF-40D2-AE06-75056B4DF2B3}"/>
              </a:ext>
            </a:extLst>
          </p:cNvPr>
          <p:cNvSpPr txBox="1"/>
          <p:nvPr/>
        </p:nvSpPr>
        <p:spPr>
          <a:xfrm>
            <a:off x="5180071" y="3718184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66 + 7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5923A46-7B3A-4B39-82CF-D51CA40150BC}"/>
              </a:ext>
            </a:extLst>
          </p:cNvPr>
          <p:cNvSpPr txBox="1"/>
          <p:nvPr/>
        </p:nvSpPr>
        <p:spPr>
          <a:xfrm>
            <a:off x="8369597" y="3725100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53 + 8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CB64FBB-6433-4777-94C3-D136BCC9A9ED}"/>
              </a:ext>
            </a:extLst>
          </p:cNvPr>
          <p:cNvSpPr txBox="1"/>
          <p:nvPr/>
        </p:nvSpPr>
        <p:spPr>
          <a:xfrm>
            <a:off x="2876294" y="5070897"/>
            <a:ext cx="54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9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077FF8D-795C-4276-A6CE-B289FE38C429}"/>
              </a:ext>
            </a:extLst>
          </p:cNvPr>
          <p:cNvSpPr txBox="1"/>
          <p:nvPr/>
        </p:nvSpPr>
        <p:spPr>
          <a:xfrm>
            <a:off x="2690833" y="5651198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38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9932D51-0013-43FC-8EE5-5F77D563F6ED}"/>
              </a:ext>
            </a:extLst>
          </p:cNvPr>
          <p:cNvSpPr txBox="1"/>
          <p:nvPr/>
        </p:nvSpPr>
        <p:spPr>
          <a:xfrm>
            <a:off x="5890391" y="4575645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66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1E55F3D-852F-4CFD-9536-45306054B489}"/>
              </a:ext>
            </a:extLst>
          </p:cNvPr>
          <p:cNvCxnSpPr>
            <a:cxnSpLocks/>
          </p:cNvCxnSpPr>
          <p:nvPr/>
        </p:nvCxnSpPr>
        <p:spPr>
          <a:xfrm>
            <a:off x="5705292" y="568050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309E39EA-5776-46E3-8460-CA000D11499B}"/>
              </a:ext>
            </a:extLst>
          </p:cNvPr>
          <p:cNvSpPr txBox="1"/>
          <p:nvPr/>
        </p:nvSpPr>
        <p:spPr>
          <a:xfrm>
            <a:off x="5543702" y="4839463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+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AC60B58-8353-4610-987F-473E3EA62154}"/>
              </a:ext>
            </a:extLst>
          </p:cNvPr>
          <p:cNvSpPr txBox="1"/>
          <p:nvPr/>
        </p:nvSpPr>
        <p:spPr>
          <a:xfrm>
            <a:off x="6057996" y="5109938"/>
            <a:ext cx="44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7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D7BC8E0-7AB7-44F9-80F8-3DC07358CD79}"/>
              </a:ext>
            </a:extLst>
          </p:cNvPr>
          <p:cNvSpPr txBox="1"/>
          <p:nvPr/>
        </p:nvSpPr>
        <p:spPr>
          <a:xfrm>
            <a:off x="5879176" y="5676373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73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EA0819A-0677-42F2-8356-71152C933343}"/>
              </a:ext>
            </a:extLst>
          </p:cNvPr>
          <p:cNvSpPr txBox="1"/>
          <p:nvPr/>
        </p:nvSpPr>
        <p:spPr>
          <a:xfrm>
            <a:off x="9113103" y="4565558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53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BC1780E-C31C-43FD-B95B-045A662B5BE1}"/>
              </a:ext>
            </a:extLst>
          </p:cNvPr>
          <p:cNvCxnSpPr>
            <a:cxnSpLocks/>
          </p:cNvCxnSpPr>
          <p:nvPr/>
        </p:nvCxnSpPr>
        <p:spPr>
          <a:xfrm>
            <a:off x="8810005" y="5651783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7A45F077-FF1D-4075-AE5D-558562DB1589}"/>
              </a:ext>
            </a:extLst>
          </p:cNvPr>
          <p:cNvSpPr txBox="1"/>
          <p:nvPr/>
        </p:nvSpPr>
        <p:spPr>
          <a:xfrm>
            <a:off x="8783371" y="4827168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+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C6552F8-80F5-4416-B63A-A299522DDFB9}"/>
              </a:ext>
            </a:extLst>
          </p:cNvPr>
          <p:cNvSpPr txBox="1"/>
          <p:nvPr/>
        </p:nvSpPr>
        <p:spPr>
          <a:xfrm>
            <a:off x="9298124" y="5072987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27339FA-CA9C-4DCC-9F38-6267111047BF}"/>
              </a:ext>
            </a:extLst>
          </p:cNvPr>
          <p:cNvSpPr txBox="1"/>
          <p:nvPr/>
        </p:nvSpPr>
        <p:spPr>
          <a:xfrm>
            <a:off x="9130060" y="5664078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21078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5" grpId="0"/>
      <p:bldP spid="24" grpId="0"/>
      <p:bldP spid="4" grpId="0" animBg="1"/>
      <p:bldP spid="39" grpId="0" animBg="1"/>
      <p:bldP spid="40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87" grpId="0" animBg="1"/>
      <p:bldP spid="88" grpId="0" animBg="1"/>
      <p:bldP spid="89" grpId="0" animBg="1"/>
      <p:bldP spid="90" grpId="0"/>
      <p:bldP spid="92" grpId="0"/>
      <p:bldP spid="96" grpId="0" animBg="1"/>
      <p:bldP spid="97" grpId="0" animBg="1"/>
      <p:bldP spid="98" grpId="0" animBg="1"/>
      <p:bldP spid="99" grpId="0"/>
      <p:bldP spid="100" grpId="0"/>
      <p:bldP spid="101" grpId="0"/>
      <p:bldP spid="103" grpId="0"/>
      <p:bldP spid="104" grpId="0"/>
      <p:bldP spid="105" grpId="0"/>
      <p:bldP spid="106" grpId="0"/>
      <p:bldP spid="108" grpId="0"/>
      <p:bldP spid="109" grpId="0"/>
      <p:bldP spid="1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42FA21-3583-446B-9E2E-E1B70FF85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02702"/>
          </a:xfrm>
          <a:prstGeom prst="rect">
            <a:avLst/>
          </a:prstGeom>
        </p:spPr>
      </p:pic>
      <p:sp>
        <p:nvSpPr>
          <p:cNvPr id="38" name="Flowchart: Document 8">
            <a:extLst>
              <a:ext uri="{FF2B5EF4-FFF2-40B4-BE49-F238E27FC236}">
                <a16:creationId xmlns:a16="http://schemas.microsoft.com/office/drawing/2014/main" id="{D9D4A411-19F3-4057-9E8B-ED91F513744C}"/>
              </a:ext>
            </a:extLst>
          </p:cNvPr>
          <p:cNvSpPr/>
          <p:nvPr/>
        </p:nvSpPr>
        <p:spPr>
          <a:xfrm flipV="1">
            <a:off x="-39753" y="4325539"/>
            <a:ext cx="12231753" cy="217716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5 w 21605"/>
              <a:gd name="connsiteY0" fmla="*/ 0 h 21324"/>
              <a:gd name="connsiteX1" fmla="*/ 21605 w 21605"/>
              <a:gd name="connsiteY1" fmla="*/ 0 h 21324"/>
              <a:gd name="connsiteX2" fmla="*/ 21605 w 21605"/>
              <a:gd name="connsiteY2" fmla="*/ 17322 h 21324"/>
              <a:gd name="connsiteX3" fmla="*/ 5 w 21605"/>
              <a:gd name="connsiteY3" fmla="*/ 20172 h 21324"/>
              <a:gd name="connsiteX4" fmla="*/ 0 w 21605"/>
              <a:gd name="connsiteY4" fmla="*/ 10936 h 21324"/>
              <a:gd name="connsiteX5" fmla="*/ 5 w 21605"/>
              <a:gd name="connsiteY5" fmla="*/ 0 h 21324"/>
              <a:gd name="connsiteX0" fmla="*/ 5 w 21605"/>
              <a:gd name="connsiteY0" fmla="*/ 0 h 19571"/>
              <a:gd name="connsiteX1" fmla="*/ 21605 w 21605"/>
              <a:gd name="connsiteY1" fmla="*/ 0 h 19571"/>
              <a:gd name="connsiteX2" fmla="*/ 21605 w 21605"/>
              <a:gd name="connsiteY2" fmla="*/ 17322 h 19571"/>
              <a:gd name="connsiteX3" fmla="*/ 1991 w 21605"/>
              <a:gd name="connsiteY3" fmla="*/ 18081 h 19571"/>
              <a:gd name="connsiteX4" fmla="*/ 0 w 21605"/>
              <a:gd name="connsiteY4" fmla="*/ 10936 h 19571"/>
              <a:gd name="connsiteX5" fmla="*/ 5 w 21605"/>
              <a:gd name="connsiteY5" fmla="*/ 0 h 19571"/>
              <a:gd name="connsiteX0" fmla="*/ 5 w 21605"/>
              <a:gd name="connsiteY0" fmla="*/ 0 h 19571"/>
              <a:gd name="connsiteX1" fmla="*/ 21605 w 21605"/>
              <a:gd name="connsiteY1" fmla="*/ 0 h 19571"/>
              <a:gd name="connsiteX2" fmla="*/ 21605 w 21605"/>
              <a:gd name="connsiteY2" fmla="*/ 17322 h 19571"/>
              <a:gd name="connsiteX3" fmla="*/ 1991 w 21605"/>
              <a:gd name="connsiteY3" fmla="*/ 18081 h 19571"/>
              <a:gd name="connsiteX4" fmla="*/ 0 w 21605"/>
              <a:gd name="connsiteY4" fmla="*/ 10936 h 19571"/>
              <a:gd name="connsiteX5" fmla="*/ 5 w 21605"/>
              <a:gd name="connsiteY5" fmla="*/ 0 h 19571"/>
              <a:gd name="connsiteX0" fmla="*/ 5 w 21605"/>
              <a:gd name="connsiteY0" fmla="*/ 0 h 20052"/>
              <a:gd name="connsiteX1" fmla="*/ 21605 w 21605"/>
              <a:gd name="connsiteY1" fmla="*/ 0 h 20052"/>
              <a:gd name="connsiteX2" fmla="*/ 21605 w 21605"/>
              <a:gd name="connsiteY2" fmla="*/ 17322 h 20052"/>
              <a:gd name="connsiteX3" fmla="*/ 6365 w 21605"/>
              <a:gd name="connsiteY3" fmla="*/ 20039 h 20052"/>
              <a:gd name="connsiteX4" fmla="*/ 1991 w 21605"/>
              <a:gd name="connsiteY4" fmla="*/ 18081 h 20052"/>
              <a:gd name="connsiteX5" fmla="*/ 0 w 21605"/>
              <a:gd name="connsiteY5" fmla="*/ 10936 h 20052"/>
              <a:gd name="connsiteX6" fmla="*/ 5 w 21605"/>
              <a:gd name="connsiteY6" fmla="*/ 0 h 20052"/>
              <a:gd name="connsiteX0" fmla="*/ 5 w 21605"/>
              <a:gd name="connsiteY0" fmla="*/ 0 h 21520"/>
              <a:gd name="connsiteX1" fmla="*/ 21605 w 21605"/>
              <a:gd name="connsiteY1" fmla="*/ 0 h 21520"/>
              <a:gd name="connsiteX2" fmla="*/ 21605 w 21605"/>
              <a:gd name="connsiteY2" fmla="*/ 17322 h 21520"/>
              <a:gd name="connsiteX3" fmla="*/ 13646 w 21605"/>
              <a:gd name="connsiteY3" fmla="*/ 21515 h 21520"/>
              <a:gd name="connsiteX4" fmla="*/ 1991 w 21605"/>
              <a:gd name="connsiteY4" fmla="*/ 18081 h 21520"/>
              <a:gd name="connsiteX5" fmla="*/ 0 w 21605"/>
              <a:gd name="connsiteY5" fmla="*/ 10936 h 21520"/>
              <a:gd name="connsiteX6" fmla="*/ 5 w 21605"/>
              <a:gd name="connsiteY6" fmla="*/ 0 h 21520"/>
              <a:gd name="connsiteX0" fmla="*/ 5 w 21605"/>
              <a:gd name="connsiteY0" fmla="*/ 0 h 21704"/>
              <a:gd name="connsiteX1" fmla="*/ 21605 w 21605"/>
              <a:gd name="connsiteY1" fmla="*/ 0 h 21704"/>
              <a:gd name="connsiteX2" fmla="*/ 21605 w 21605"/>
              <a:gd name="connsiteY2" fmla="*/ 17322 h 21704"/>
              <a:gd name="connsiteX3" fmla="*/ 13646 w 21605"/>
              <a:gd name="connsiteY3" fmla="*/ 21515 h 21704"/>
              <a:gd name="connsiteX4" fmla="*/ 1991 w 21605"/>
              <a:gd name="connsiteY4" fmla="*/ 18081 h 21704"/>
              <a:gd name="connsiteX5" fmla="*/ 0 w 21605"/>
              <a:gd name="connsiteY5" fmla="*/ 10936 h 21704"/>
              <a:gd name="connsiteX6" fmla="*/ 5 w 21605"/>
              <a:gd name="connsiteY6" fmla="*/ 0 h 21704"/>
              <a:gd name="connsiteX0" fmla="*/ 5 w 21605"/>
              <a:gd name="connsiteY0" fmla="*/ 0 h 22279"/>
              <a:gd name="connsiteX1" fmla="*/ 21605 w 21605"/>
              <a:gd name="connsiteY1" fmla="*/ 0 h 22279"/>
              <a:gd name="connsiteX2" fmla="*/ 21605 w 21605"/>
              <a:gd name="connsiteY2" fmla="*/ 17322 h 22279"/>
              <a:gd name="connsiteX3" fmla="*/ 13646 w 21605"/>
              <a:gd name="connsiteY3" fmla="*/ 21515 h 22279"/>
              <a:gd name="connsiteX4" fmla="*/ 9148 w 21605"/>
              <a:gd name="connsiteY4" fmla="*/ 22007 h 22279"/>
              <a:gd name="connsiteX5" fmla="*/ 1991 w 21605"/>
              <a:gd name="connsiteY5" fmla="*/ 18081 h 22279"/>
              <a:gd name="connsiteX6" fmla="*/ 0 w 21605"/>
              <a:gd name="connsiteY6" fmla="*/ 10936 h 22279"/>
              <a:gd name="connsiteX7" fmla="*/ 5 w 21605"/>
              <a:gd name="connsiteY7" fmla="*/ 0 h 22279"/>
              <a:gd name="connsiteX0" fmla="*/ 5 w 21605"/>
              <a:gd name="connsiteY0" fmla="*/ 0 h 22791"/>
              <a:gd name="connsiteX1" fmla="*/ 21605 w 21605"/>
              <a:gd name="connsiteY1" fmla="*/ 0 h 22791"/>
              <a:gd name="connsiteX2" fmla="*/ 21605 w 21605"/>
              <a:gd name="connsiteY2" fmla="*/ 17322 h 22791"/>
              <a:gd name="connsiteX3" fmla="*/ 13731 w 21605"/>
              <a:gd name="connsiteY3" fmla="*/ 22499 h 22791"/>
              <a:gd name="connsiteX4" fmla="*/ 9148 w 21605"/>
              <a:gd name="connsiteY4" fmla="*/ 22007 h 22791"/>
              <a:gd name="connsiteX5" fmla="*/ 1991 w 21605"/>
              <a:gd name="connsiteY5" fmla="*/ 18081 h 22791"/>
              <a:gd name="connsiteX6" fmla="*/ 0 w 21605"/>
              <a:gd name="connsiteY6" fmla="*/ 10936 h 22791"/>
              <a:gd name="connsiteX7" fmla="*/ 5 w 21605"/>
              <a:gd name="connsiteY7" fmla="*/ 0 h 22791"/>
              <a:gd name="connsiteX0" fmla="*/ 5 w 21605"/>
              <a:gd name="connsiteY0" fmla="*/ 0 h 22791"/>
              <a:gd name="connsiteX1" fmla="*/ 21605 w 21605"/>
              <a:gd name="connsiteY1" fmla="*/ 0 h 22791"/>
              <a:gd name="connsiteX2" fmla="*/ 21605 w 21605"/>
              <a:gd name="connsiteY2" fmla="*/ 17322 h 22791"/>
              <a:gd name="connsiteX3" fmla="*/ 13731 w 21605"/>
              <a:gd name="connsiteY3" fmla="*/ 22499 h 22791"/>
              <a:gd name="connsiteX4" fmla="*/ 9148 w 21605"/>
              <a:gd name="connsiteY4" fmla="*/ 22007 h 22791"/>
              <a:gd name="connsiteX5" fmla="*/ 2212 w 21605"/>
              <a:gd name="connsiteY5" fmla="*/ 17343 h 22791"/>
              <a:gd name="connsiteX6" fmla="*/ 0 w 21605"/>
              <a:gd name="connsiteY6" fmla="*/ 10936 h 22791"/>
              <a:gd name="connsiteX7" fmla="*/ 5 w 21605"/>
              <a:gd name="connsiteY7" fmla="*/ 0 h 22791"/>
              <a:gd name="connsiteX0" fmla="*/ 5 w 21605"/>
              <a:gd name="connsiteY0" fmla="*/ 0 h 23559"/>
              <a:gd name="connsiteX1" fmla="*/ 21605 w 21605"/>
              <a:gd name="connsiteY1" fmla="*/ 0 h 23559"/>
              <a:gd name="connsiteX2" fmla="*/ 21605 w 21605"/>
              <a:gd name="connsiteY2" fmla="*/ 17322 h 23559"/>
              <a:gd name="connsiteX3" fmla="*/ 13731 w 21605"/>
              <a:gd name="connsiteY3" fmla="*/ 22499 h 23559"/>
              <a:gd name="connsiteX4" fmla="*/ 9182 w 21605"/>
              <a:gd name="connsiteY4" fmla="*/ 23360 h 23559"/>
              <a:gd name="connsiteX5" fmla="*/ 2212 w 21605"/>
              <a:gd name="connsiteY5" fmla="*/ 17343 h 23559"/>
              <a:gd name="connsiteX6" fmla="*/ 0 w 21605"/>
              <a:gd name="connsiteY6" fmla="*/ 10936 h 23559"/>
              <a:gd name="connsiteX7" fmla="*/ 5 w 21605"/>
              <a:gd name="connsiteY7" fmla="*/ 0 h 23559"/>
              <a:gd name="connsiteX0" fmla="*/ 5 w 21605"/>
              <a:gd name="connsiteY0" fmla="*/ 0 h 23821"/>
              <a:gd name="connsiteX1" fmla="*/ 21605 w 21605"/>
              <a:gd name="connsiteY1" fmla="*/ 0 h 23821"/>
              <a:gd name="connsiteX2" fmla="*/ 21605 w 21605"/>
              <a:gd name="connsiteY2" fmla="*/ 17322 h 23821"/>
              <a:gd name="connsiteX3" fmla="*/ 13748 w 21605"/>
              <a:gd name="connsiteY3" fmla="*/ 23360 h 23821"/>
              <a:gd name="connsiteX4" fmla="*/ 9182 w 21605"/>
              <a:gd name="connsiteY4" fmla="*/ 23360 h 23821"/>
              <a:gd name="connsiteX5" fmla="*/ 2212 w 21605"/>
              <a:gd name="connsiteY5" fmla="*/ 17343 h 23821"/>
              <a:gd name="connsiteX6" fmla="*/ 0 w 21605"/>
              <a:gd name="connsiteY6" fmla="*/ 10936 h 23821"/>
              <a:gd name="connsiteX7" fmla="*/ 5 w 21605"/>
              <a:gd name="connsiteY7" fmla="*/ 0 h 2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5" h="23821">
                <a:moveTo>
                  <a:pt x="5" y="0"/>
                </a:moveTo>
                <a:lnTo>
                  <a:pt x="21605" y="0"/>
                </a:lnTo>
                <a:lnTo>
                  <a:pt x="21605" y="17322"/>
                </a:lnTo>
                <a:cubicBezTo>
                  <a:pt x="18754" y="20436"/>
                  <a:pt x="17017" y="23234"/>
                  <a:pt x="13748" y="23360"/>
                </a:cubicBezTo>
                <a:cubicBezTo>
                  <a:pt x="11678" y="24018"/>
                  <a:pt x="11125" y="23932"/>
                  <a:pt x="9182" y="23360"/>
                </a:cubicBezTo>
                <a:cubicBezTo>
                  <a:pt x="7240" y="22788"/>
                  <a:pt x="3742" y="19065"/>
                  <a:pt x="2212" y="17343"/>
                </a:cubicBezTo>
                <a:cubicBezTo>
                  <a:pt x="1571" y="15741"/>
                  <a:pt x="13" y="11308"/>
                  <a:pt x="0" y="10936"/>
                </a:cubicBezTo>
                <a:cubicBezTo>
                  <a:pt x="2" y="7291"/>
                  <a:pt x="3" y="3645"/>
                  <a:pt x="5" y="0"/>
                </a:cubicBezTo>
                <a:close/>
              </a:path>
            </a:pathLst>
          </a:custGeom>
          <a:solidFill>
            <a:srgbClr val="9FC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2072703" y="577513"/>
            <a:ext cx="7742333" cy="947382"/>
            <a:chOff x="-3359380" y="241997"/>
            <a:chExt cx="7605285" cy="115562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80" y="241997"/>
              <a:ext cx="7605285" cy="1155620"/>
            </a:xfrm>
            <a:prstGeom prst="roundRect">
              <a:avLst>
                <a:gd name="adj" fmla="val 49773"/>
              </a:avLst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 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Tìm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chữ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bị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chú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ong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che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khuất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trong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mỗi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phép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tính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sau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90554" y="490467"/>
              <a:ext cx="505791" cy="63434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DFC53F5-55E6-4AAD-86DF-BF561D5961CB}"/>
              </a:ext>
            </a:extLst>
          </p:cNvPr>
          <p:cNvGrpSpPr/>
          <p:nvPr/>
        </p:nvGrpSpPr>
        <p:grpSpPr>
          <a:xfrm>
            <a:off x="-403502" y="4478684"/>
            <a:ext cx="12714885" cy="2504963"/>
            <a:chOff x="-505651" y="4539868"/>
            <a:chExt cx="12714885" cy="25049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C87DBE-1B52-4673-95D7-F8CD1A395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05651" y="4671845"/>
              <a:ext cx="5210710" cy="237298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75E3ACD-2F0B-488C-BDDC-78460908B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1578" y="4664632"/>
              <a:ext cx="5210710" cy="237298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A25FF7F-E792-4332-A3B5-14D0CC98C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7156" t="-4332" r="20772" b="4332"/>
            <a:stretch/>
          </p:blipFill>
          <p:spPr>
            <a:xfrm>
              <a:off x="7708012" y="4539868"/>
              <a:ext cx="4501222" cy="2372986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4" t="40323" r="17998" b="25232"/>
          <a:stretch/>
        </p:blipFill>
        <p:spPr>
          <a:xfrm>
            <a:off x="1145309" y="1670398"/>
            <a:ext cx="9975273" cy="3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83" y="250292"/>
            <a:ext cx="2219136" cy="237764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9" name="Picture 48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40764" r="14591" b="49107"/>
          <a:stretch/>
        </p:blipFill>
        <p:spPr bwMode="auto">
          <a:xfrm>
            <a:off x="1429296" y="1219366"/>
            <a:ext cx="1410144" cy="219749"/>
          </a:xfrm>
          <a:custGeom>
            <a:avLst/>
            <a:gdLst>
              <a:gd name="connsiteX0" fmla="*/ 0 w 6686372"/>
              <a:gd name="connsiteY0" fmla="*/ 0 h 1041966"/>
              <a:gd name="connsiteX1" fmla="*/ 6686372 w 6686372"/>
              <a:gd name="connsiteY1" fmla="*/ 0 h 1041966"/>
              <a:gd name="connsiteX2" fmla="*/ 6686372 w 6686372"/>
              <a:gd name="connsiteY2" fmla="*/ 1041966 h 1041966"/>
              <a:gd name="connsiteX3" fmla="*/ 0 w 6686372"/>
              <a:gd name="connsiteY3" fmla="*/ 1041966 h 104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1041966">
                <a:moveTo>
                  <a:pt x="0" y="0"/>
                </a:moveTo>
                <a:lnTo>
                  <a:pt x="6686372" y="0"/>
                </a:lnTo>
                <a:lnTo>
                  <a:pt x="6686372" y="1041966"/>
                </a:lnTo>
                <a:lnTo>
                  <a:pt x="0" y="10419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0893" r="14591" b="40218"/>
          <a:stretch/>
        </p:blipFill>
        <p:spPr bwMode="auto">
          <a:xfrm>
            <a:off x="1429296" y="1439116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9782" r="14591" b="31330"/>
          <a:stretch/>
        </p:blipFill>
        <p:spPr bwMode="auto">
          <a:xfrm>
            <a:off x="1429296" y="1631961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68670" r="14591" b="22441"/>
          <a:stretch/>
        </p:blipFill>
        <p:spPr bwMode="auto">
          <a:xfrm>
            <a:off x="1429296" y="1824806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77559" r="14591" b="13552"/>
          <a:stretch/>
        </p:blipFill>
        <p:spPr bwMode="auto">
          <a:xfrm>
            <a:off x="1429296" y="2017652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89"/>
          <a:stretch/>
        </p:blipFill>
        <p:spPr>
          <a:xfrm>
            <a:off x="9795134" y="3903064"/>
            <a:ext cx="1492184" cy="30444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52" y="3764764"/>
            <a:ext cx="2511770" cy="33469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9"/>
          <a:srcRect l="5985" b="5165"/>
          <a:stretch/>
        </p:blipFill>
        <p:spPr>
          <a:xfrm>
            <a:off x="2586942" y="3501541"/>
            <a:ext cx="2607889" cy="368870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3805" y="3764764"/>
            <a:ext cx="1731414" cy="327993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3985" y="4306584"/>
            <a:ext cx="2865368" cy="288365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8183" y="640953"/>
            <a:ext cx="843364" cy="11568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9971" y="640196"/>
            <a:ext cx="841321" cy="115834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9716" y="640196"/>
            <a:ext cx="841321" cy="115834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9461" y="640196"/>
            <a:ext cx="841321" cy="11583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9205" y="640196"/>
            <a:ext cx="841321" cy="1158340"/>
          </a:xfrm>
          <a:prstGeom prst="rect">
            <a:avLst/>
          </a:prstGeom>
        </p:spPr>
      </p:pic>
      <p:pic>
        <p:nvPicPr>
          <p:cNvPr id="1028" name="Picture 4" descr="Káº¿t quáº£ hÃ¬nh áº£nh cho cute bee cartoon gif"/>
          <p:cNvPicPr>
            <a:picLocks noChangeAspect="1" noChangeArrowheads="1" noCrop="1"/>
          </p:cNvPicPr>
          <p:nvPr/>
        </p:nvPicPr>
        <p:blipFill>
          <a:blip r:embed="rId14">
            <a:clrChange>
              <a:clrFrom>
                <a:srgbClr val="EBFDE3"/>
              </a:clrFrom>
              <a:clrTo>
                <a:srgbClr val="EBFD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973" y="-347871"/>
            <a:ext cx="3564206" cy="385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B57234-1542-4E9A-99E1-F6F9B7CFA6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08183" y="1417143"/>
            <a:ext cx="6053853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9986" y="2518458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6481" y="2554529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8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7816" y="2890900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8179" y="25701"/>
            <a:ext cx="2219136" cy="237764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9" name="Picture 48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40764" r="14591" b="49107"/>
          <a:stretch/>
        </p:blipFill>
        <p:spPr bwMode="auto">
          <a:xfrm>
            <a:off x="5506692" y="994775"/>
            <a:ext cx="1410144" cy="219749"/>
          </a:xfrm>
          <a:custGeom>
            <a:avLst/>
            <a:gdLst>
              <a:gd name="connsiteX0" fmla="*/ 0 w 6686372"/>
              <a:gd name="connsiteY0" fmla="*/ 0 h 1041966"/>
              <a:gd name="connsiteX1" fmla="*/ 6686372 w 6686372"/>
              <a:gd name="connsiteY1" fmla="*/ 0 h 1041966"/>
              <a:gd name="connsiteX2" fmla="*/ 6686372 w 6686372"/>
              <a:gd name="connsiteY2" fmla="*/ 1041966 h 1041966"/>
              <a:gd name="connsiteX3" fmla="*/ 0 w 6686372"/>
              <a:gd name="connsiteY3" fmla="*/ 1041966 h 104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1041966">
                <a:moveTo>
                  <a:pt x="0" y="0"/>
                </a:moveTo>
                <a:lnTo>
                  <a:pt x="6686372" y="0"/>
                </a:lnTo>
                <a:lnTo>
                  <a:pt x="6686372" y="1041966"/>
                </a:lnTo>
                <a:lnTo>
                  <a:pt x="0" y="10419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0893" r="14591" b="40218"/>
          <a:stretch/>
        </p:blipFill>
        <p:spPr bwMode="auto">
          <a:xfrm>
            <a:off x="5506692" y="1214525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9782" r="14591" b="31330"/>
          <a:stretch/>
        </p:blipFill>
        <p:spPr bwMode="auto">
          <a:xfrm>
            <a:off x="5506692" y="1407370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68670" r="14591" b="22441"/>
          <a:stretch/>
        </p:blipFill>
        <p:spPr bwMode="auto">
          <a:xfrm>
            <a:off x="5506692" y="1600215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77559" r="14591" b="13552"/>
          <a:stretch/>
        </p:blipFill>
        <p:spPr bwMode="auto">
          <a:xfrm>
            <a:off x="5506692" y="1793061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89"/>
          <a:stretch/>
        </p:blipFill>
        <p:spPr>
          <a:xfrm>
            <a:off x="9795134" y="3903064"/>
            <a:ext cx="1492184" cy="30444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7847" y="3728062"/>
            <a:ext cx="1731414" cy="327993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3" name="16 NK PowerSkills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4881" y="4283724"/>
            <a:ext cx="2865368" cy="288365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1" name="13 NK PowerSkills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7931" y="5572136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2" name="12 NK PowerSkills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4088" y="5572136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3" name="11 NK PowerSkills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1834" y="5622680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4" name="Ghé thăm Fb.com/nkpowerskills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94986" y="2242080"/>
            <a:ext cx="658425" cy="670618"/>
          </a:xfrm>
          <a:prstGeom prst="rect">
            <a:avLst/>
          </a:prstGeom>
        </p:spPr>
      </p:pic>
      <p:pic>
        <p:nvPicPr>
          <p:cNvPr id="87" name="Ghé thăm Fb.com/nkpowerskills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26016" y="2250009"/>
            <a:ext cx="658425" cy="670618"/>
          </a:xfrm>
          <a:prstGeom prst="rect">
            <a:avLst/>
          </a:prstGeom>
        </p:spPr>
      </p:pic>
      <p:pic>
        <p:nvPicPr>
          <p:cNvPr id="88" name="10 NK PowerSkills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72820" y="2205378"/>
            <a:ext cx="664522" cy="670618"/>
          </a:xfrm>
          <a:prstGeom prst="rect">
            <a:avLst/>
          </a:prstGeom>
        </p:spPr>
      </p:pic>
      <p:sp>
        <p:nvSpPr>
          <p:cNvPr id="89" name="Oval 88">
            <a:hlinkClick r:id="rId17" action="ppaction://hlinksldjump"/>
          </p:cNvPr>
          <p:cNvSpPr/>
          <p:nvPr/>
        </p:nvSpPr>
        <p:spPr>
          <a:xfrm>
            <a:off x="10004397" y="3271420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90" name="Oval 89">
            <a:hlinkClick r:id="rId18" action="ppaction://hlinksldjump"/>
          </p:cNvPr>
          <p:cNvSpPr/>
          <p:nvPr/>
        </p:nvSpPr>
        <p:spPr>
          <a:xfrm>
            <a:off x="5846845" y="3178236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91" name="Oval 90">
            <a:hlinkClick r:id="rId19" action="ppaction://hlinksldjump"/>
          </p:cNvPr>
          <p:cNvSpPr/>
          <p:nvPr/>
        </p:nvSpPr>
        <p:spPr>
          <a:xfrm>
            <a:off x="2106551" y="3175492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.VnBlack" panose="020B7200000000000000" pitchFamily="34" charset="0"/>
              </a:rPr>
              <a:t>1</a:t>
            </a:r>
          </a:p>
        </p:txBody>
      </p:sp>
      <p:pic>
        <p:nvPicPr>
          <p:cNvPr id="64" name="07 NK PowerSkills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05167" y="847302"/>
            <a:ext cx="841321" cy="1158340"/>
          </a:xfrm>
          <a:prstGeom prst="rect">
            <a:avLst/>
          </a:prstGeom>
        </p:spPr>
      </p:pic>
      <p:pic>
        <p:nvPicPr>
          <p:cNvPr id="72" name="06 NK PowerSkills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05167" y="847302"/>
            <a:ext cx="841321" cy="1158340"/>
          </a:xfrm>
          <a:prstGeom prst="rect">
            <a:avLst/>
          </a:prstGeom>
        </p:spPr>
      </p:pic>
      <p:pic>
        <p:nvPicPr>
          <p:cNvPr id="73" name="05 NK PowerSkills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05167" y="847302"/>
            <a:ext cx="841321" cy="1158340"/>
          </a:xfrm>
          <a:prstGeom prst="rect">
            <a:avLst/>
          </a:prstGeom>
        </p:spPr>
      </p:pic>
      <p:pic>
        <p:nvPicPr>
          <p:cNvPr id="1028" name="04 NK PowerSkills" descr="Káº¿t quáº£ hÃ¬nh áº£nh cho cute bee cartoon gif"/>
          <p:cNvPicPr>
            <a:picLocks noChangeAspect="1" noChangeArrowheads="1" noCrop="1"/>
          </p:cNvPicPr>
          <p:nvPr/>
        </p:nvPicPr>
        <p:blipFill>
          <a:blip r:embed="rId21">
            <a:clrChange>
              <a:clrFrom>
                <a:srgbClr val="EBFDE3"/>
              </a:clrFrom>
              <a:clrTo>
                <a:srgbClr val="EBFD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602" y="149687"/>
            <a:ext cx="2292382" cy="247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03 NK PowerSkills"/>
          <p:cNvPicPr>
            <a:picLocks noChangeArrowheads="1"/>
          </p:cNvPicPr>
          <p:nvPr/>
        </p:nvPicPr>
        <p:blipFill>
          <a:blip r:embed="rId22">
            <a:clrChange>
              <a:clrFrom>
                <a:srgbClr val="FFD8D6"/>
              </a:clrFrom>
              <a:clrTo>
                <a:srgbClr val="FFD8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57524" y="-317954"/>
            <a:ext cx="3528529" cy="353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ectangle 114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C7FFE8"/>
          </a:solidFill>
          <a:ln>
            <a:solidFill>
              <a:srgbClr val="C7FF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02 NK PowerSkills" descr="Káº¿t quáº£ hÃ¬nh áº£nh cho feliz bee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57" y="313284"/>
            <a:ext cx="7518398" cy="75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01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8" y="35593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9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3.7037E-6 L -6.04167E-6 3.7037E-6 C -0.00326 0.02662 -0.00652 0.05347 -0.00964 0.08033 C -0.0142 0.12037 -0.00717 0.06783 -0.01316 0.10347 C -0.0142 0.10949 -0.01394 0.11482 -0.0155 0.12037 C -0.01615 0.12269 -0.0172 0.12477 -0.01798 0.12685 C -0.01837 0.13287 -0.01837 0.14514 -0.02032 0.15208 C -0.02097 0.1544 -0.02188 0.15648 -0.02266 0.15857 C -0.02306 0.16065 -0.02332 0.16296 -0.02384 0.16482 C -0.02449 0.16713 -0.02553 0.16898 -0.02631 0.1713 C -0.02722 0.17384 -0.02787 0.17685 -0.02865 0.17963 C -0.02891 0.18195 -0.03217 0.21551 -0.03217 0.22199 C -0.03217 0.23889 -0.03165 0.25579 -0.031 0.27269 C -0.03087 0.27778 -0.03035 0.28264 -0.02983 0.2875 C -0.02957 0.28982 -0.02865 0.29398 -0.02865 0.29398 " pathEditMode="relative" ptsTypes="AAAAAAAAAAAAAAA">
                                      <p:cBhvr>
                                        <p:cTn id="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5 0.29422 L -0.02865 0.29422 C -0.02787 0.2801 -0.02696 0.26597 -0.02631 0.25185 C -0.02605 0.2456 -0.02514 0.21135 -0.02397 0.20093 C -0.02344 0.19653 -0.02227 0.1926 -0.02162 0.1882 C -0.01719 0.16111 -0.02136 0.18102 -0.0168 0.16065 C -0.01407 0.13218 -0.01654 0.14306 -0.01199 0.12685 C -0.0116 0.12269 -0.0112 0.11852 -0.01081 0.11412 C -0.01042 0.11065 -0.0099 0.10718 -0.00964 0.10371 C -0.00912 0.09653 -0.00886 0.08959 -0.00847 0.08241 C -0.00808 0.06065 -0.00795 0.03866 -0.0073 0.0169 C -0.00704 0.0088 -0.00548 0.01065 -0.00248 0.00625 C -0.00118 0.0044 0.00116 2.22222E-6 0.00116 2.22222E-6 " pathEditMode="relative" ptsTypes="AAAAAAAAAAAAA">
                                      <p:cBhvr>
                                        <p:cTn id="9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0.00023 L 0.00118 0.00047 C -0.01302 0.02176 -0.02422 0.04584 -0.0414 0.06505 C -0.04336 0.0669 -0.09752 0.12894 -0.11172 0.13866 C -0.11823 0.14329 -0.12448 0.14746 -0.13073 0.15209 C -0.13372 0.1544 -0.13632 0.15672 -0.13932 0.15903 C -0.14492 0.16297 -0.15104 0.16574 -0.15638 0.16991 C -0.1651 0.17709 -0.17239 0.18635 -0.1819 0.1926 C -0.18541 0.19468 -0.18906 0.19676 -0.19231 0.19908 C -0.20403 0.20718 -0.21497 0.21598 -0.22656 0.22385 C -0.23216 0.22755 -0.23815 0.23079 -0.24349 0.23519 C -0.25169 0.24121 -0.26067 0.24699 -0.26679 0.2551 L -0.28164 0.27523 C -0.28398 0.27824 -0.28606 0.28125 -0.28815 0.28426 L -0.29648 0.29792 " pathEditMode="relative" rAng="0" ptsTypes="AAAAAAAAAAAAAAA">
                                      <p:cBhvr>
                                        <p:cTn id="9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0.00023 L 0.00118 0.00047 C -0.00416 0.00672 -0.00911 0.01389 -0.01445 0.02014 C -0.0181 0.02431 -0.03411 0.03542 -0.03672 0.03773 C -0.04062 0.04074 -0.04375 0.04491 -0.04791 0.04746 C -0.05208 0.05047 -0.0569 0.05209 -0.06093 0.05533 C -0.06562 0.05834 -0.06992 0.06204 -0.07435 0.06505 C -0.07942 0.06875 -0.08502 0.0713 -0.08984 0.07523 C -0.09908 0.08241 -0.10755 0.09028 -0.11653 0.09769 C -0.12161 0.10209 -0.12695 0.10602 -0.13203 0.11042 C -0.13789 0.11528 -0.14323 0.12153 -0.14974 0.12547 C -0.15273 0.12709 -0.15586 0.12801 -0.15872 0.13033 C -0.16263 0.13334 -0.16575 0.13727 -0.16966 0.14028 C -0.1763 0.14561 -0.18984 0.15533 -0.18984 0.15556 C -0.19205 0.15857 -0.19349 0.16273 -0.19635 0.16551 C -0.19882 0.16783 -0.20286 0.1676 -0.20507 0.17037 C -0.2082 0.17385 -0.20924 0.17917 -0.21185 0.18287 C -0.2427 0.22662 -0.20507 0.16436 -0.22955 0.21042 C -0.23658 0.22385 -0.23489 0.2169 -0.24297 0.22801 C -0.24466 0.23033 -0.24583 0.23311 -0.24726 0.23565 C -0.24948 0.23889 -0.25169 0.24213 -0.25416 0.24537 C -0.26015 0.26598 -0.24948 0.23426 -0.26966 0.26829 C -0.27356 0.27477 -0.27474 0.27801 -0.2806 0.28334 C -0.28489 0.28681 -0.29023 0.28912 -0.29388 0.29306 L -0.30039 0.30093 " pathEditMode="relative" rAng="0" ptsTypes="AAAAAAAAAAAAAAAAAAAAAAAAA">
                                      <p:cBhvr>
                                        <p:cTn id="116" dur="2000" spd="-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78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0.00023 L 0.00118 0.00047 C -0.00481 0.00232 -0.01054 0.00486 -0.0164 0.00695 C -0.01927 0.00787 -0.02239 0.00787 -0.025 0.00926 C -0.04922 0.01968 -0.02669 0.01436 -0.05104 0.01852 C -0.06393 0.02385 -0.06797 0.02616 -0.08359 0.0301 C -0.0914 0.03195 -0.09948 0.03334 -0.10755 0.03496 C -0.11536 0.03797 -0.12317 0.04144 -0.13125 0.04398 C -0.13698 0.04607 -0.14323 0.04676 -0.14856 0.04885 C -0.1539 0.05047 -0.15859 0.05394 -0.1638 0.05556 C -0.17018 0.05764 -0.17682 0.05834 -0.18346 0.06019 C -0.19869 0.06436 -0.17994 0.06065 -0.19869 0.06736 C -0.20208 0.06852 -0.20586 0.06875 -0.20937 0.06968 C -0.22552 0.08218 -0.21054 0.07246 -0.22695 0.07871 C -0.23854 0.08357 -0.23385 0.08519 -0.24856 0.08797 C -0.25638 0.08959 -0.26445 0.08959 -0.27252 0.09028 C -0.29153 0.09838 -0.27942 0.09398 -0.30924 0.10209 L -0.30924 0.10232 C -0.31354 0.10348 -0.3181 0.10486 -0.32239 0.10648 C -0.32539 0.10787 -0.32799 0.11019 -0.33086 0.11111 C -0.33372 0.1125 -0.33685 0.11273 -0.33971 0.11366 C -0.34388 0.11505 -0.34817 0.1169 -0.35273 0.11829 C -0.35703 0.11922 -0.36145 0.11945 -0.36575 0.12061 C -0.3983 0.12871 -0.36341 0.12246 -0.39609 0.12732 C -0.3983 0.12848 -0.40039 0.12917 -0.4026 0.12986 C -0.40586 0.13102 -0.41445 0.13264 -0.4177 0.13449 C -0.42005 0.13565 -0.422 0.13773 -0.42435 0.13912 C -0.43737 0.14607 -0.43737 0.14398 -0.44804 0.1507 C -0.45052 0.15186 -0.45234 0.15394 -0.45468 0.15533 C -0.45664 0.15648 -0.45898 0.15672 -0.46119 0.15764 C -0.46966 0.16111 -0.47591 0.16436 -0.48515 0.1669 C -0.49088 0.16852 -0.49674 0.16945 -0.50247 0.17153 C -0.50677 0.17292 -0.51093 0.175 -0.51549 0.17639 C -0.53632 0.18195 -0.52695 0.17963 -0.54349 0.18311 C -0.55507 0.20162 -0.53997 0.1794 -0.55442 0.19468 C -0.56888 0.21019 -0.54804 0.19398 -0.56536 0.20625 C -0.56601 0.2088 -0.56601 0.21135 -0.56744 0.2132 C -0.56914 0.21528 -0.57265 0.21551 -0.57382 0.21783 C -0.57643 0.22199 -0.57578 0.22778 -0.57838 0.23172 L -0.58268 0.23866 C -0.58789 0.26088 -0.58099 0.23334 -0.58906 0.25973 C -0.58997 0.26273 -0.59075 0.26574 -0.5914 0.26875 C -0.59218 0.27338 -0.59218 0.27848 -0.59362 0.28264 C -0.59427 0.28542 -0.59661 0.28727 -0.59778 0.28982 C -0.6069 0.3088 -0.59192 0.2838 -0.60429 0.30348 C -0.6052 0.30672 -0.60573 0.30996 -0.60664 0.31297 C -0.60833 0.31945 -0.60989 0.32176 -0.61093 0.32917 C -0.61106 0.33148 -0.61093 0.3338 -0.61093 0.33635 " pathEditMode="relative" rAng="0" ptsTypes="AAAAAAAAAAAAAAAAAAAAAAAAAAAAAAAAAAAAAAAAAAAAAAAA">
                                      <p:cBhvr>
                                        <p:cTn id="1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12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093 0.33634 L -0.61093 0.3368 C -0.57226 0.28611 -0.61289 0.3331 -0.56823 0.2956 C -0.55586 0.28518 -0.53567 0.26782 -0.52526 0.26157 C -0.51523 0.25532 -0.50586 0.24815 -0.49518 0.24305 C -0.48515 0.23865 -0.47552 0.23333 -0.46523 0.22986 C -0.46067 0.22801 -0.45651 0.22708 -0.45234 0.225 C -0.42903 0.21481 -0.44869 0.22083 -0.43073 0.2162 C -0.42786 0.21458 -0.42487 0.21342 -0.42226 0.21134 C -0.41914 0.20949 -0.41653 0.20648 -0.41354 0.20463 C -0.41172 0.20347 -0.40937 0.20347 -0.40716 0.20254 C -0.40416 0.20092 -0.4013 0.19953 -0.39856 0.19768 C -0.3832 0.18889 -0.3931 0.19259 -0.37929 0.18889 L -0.36211 0.17963 C -0.35299 0.175 -0.35273 0.17453 -0.34257 0.17083 C -0.33841 0.16898 -0.32968 0.16597 -0.32968 0.1662 C -0.32903 0.16365 -0.32929 0.16111 -0.3276 0.15926 C -0.32591 0.15764 -0.32343 0.1581 -0.32122 0.15717 C -0.29961 0.1456 -0.33255 0.15972 -0.30625 0.14791 C -0.30416 0.14699 -0.30182 0.14699 -0.29961 0.1456 C -0.27474 0.13125 -0.29166 0.13634 -0.272 0.13194 C -0.26614 0.12824 -0.26119 0.12291 -0.25455 0.1206 C -0.25247 0.1199 -0.25039 0.11944 -0.24817 0.11828 C -0.24101 0.11481 -0.22669 0.10717 -0.22669 0.1074 C -0.22526 0.10463 -0.22435 0.10231 -0.22239 0.10023 C -0.22057 0.09838 -0.21823 0.09722 -0.21601 0.09583 C -0.21302 0.09352 -0.21041 0.09074 -0.20742 0.08889 C -0.20481 0.08703 -0.20156 0.08611 -0.19895 0.08449 C -0.18385 0.07453 -0.19635 0.07963 -0.18385 0.07523 C -0.18086 0.07291 -0.17851 0.07014 -0.17526 0.06852 C -0.14752 0.05393 -0.18372 0.07824 -0.16015 0.0618 C -0.15872 0.05926 -0.15781 0.05648 -0.15599 0.05486 C -0.14427 0.04421 -0.14401 0.04583 -0.13007 0.04352 C -0.11458 0.03541 -0.12656 0.04051 -0.10221 0.0368 C -0.09635 0.03565 -0.07799 0.03125 -0.07422 0.02986 C -0.0651 0.02662 -0.07005 0.02824 -0.05924 0.02523 C -0.04987 0.01898 -0.04609 0.01458 -0.0358 0.0118 C -0.03151 0.01041 -0.01106 0.00787 -0.00781 0.00717 C 0.00795 0.00416 -0.00612 0.00509 0.00964 0.00509 " pathEditMode="relative" rAng="0" ptsTypes="AAAAAAAAAAAAAAAAAAAAAAAAAAAAAAAAAAAAAAA">
                                      <p:cBhvr>
                                        <p:cTn id="14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29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1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42FA21-3583-446B-9E2E-E1B70FF85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02702"/>
          </a:xfrm>
          <a:prstGeom prst="rect">
            <a:avLst/>
          </a:prstGeom>
        </p:spPr>
      </p:pic>
      <p:sp>
        <p:nvSpPr>
          <p:cNvPr id="38" name="Flowchart: Document 8">
            <a:extLst>
              <a:ext uri="{FF2B5EF4-FFF2-40B4-BE49-F238E27FC236}">
                <a16:creationId xmlns:a16="http://schemas.microsoft.com/office/drawing/2014/main" id="{D9D4A411-19F3-4057-9E8B-ED91F513744C}"/>
              </a:ext>
            </a:extLst>
          </p:cNvPr>
          <p:cNvSpPr/>
          <p:nvPr/>
        </p:nvSpPr>
        <p:spPr>
          <a:xfrm flipV="1">
            <a:off x="-21346" y="4659999"/>
            <a:ext cx="12231753" cy="217716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5 w 21605"/>
              <a:gd name="connsiteY0" fmla="*/ 0 h 21324"/>
              <a:gd name="connsiteX1" fmla="*/ 21605 w 21605"/>
              <a:gd name="connsiteY1" fmla="*/ 0 h 21324"/>
              <a:gd name="connsiteX2" fmla="*/ 21605 w 21605"/>
              <a:gd name="connsiteY2" fmla="*/ 17322 h 21324"/>
              <a:gd name="connsiteX3" fmla="*/ 5 w 21605"/>
              <a:gd name="connsiteY3" fmla="*/ 20172 h 21324"/>
              <a:gd name="connsiteX4" fmla="*/ 0 w 21605"/>
              <a:gd name="connsiteY4" fmla="*/ 10936 h 21324"/>
              <a:gd name="connsiteX5" fmla="*/ 5 w 21605"/>
              <a:gd name="connsiteY5" fmla="*/ 0 h 21324"/>
              <a:gd name="connsiteX0" fmla="*/ 5 w 21605"/>
              <a:gd name="connsiteY0" fmla="*/ 0 h 19571"/>
              <a:gd name="connsiteX1" fmla="*/ 21605 w 21605"/>
              <a:gd name="connsiteY1" fmla="*/ 0 h 19571"/>
              <a:gd name="connsiteX2" fmla="*/ 21605 w 21605"/>
              <a:gd name="connsiteY2" fmla="*/ 17322 h 19571"/>
              <a:gd name="connsiteX3" fmla="*/ 1991 w 21605"/>
              <a:gd name="connsiteY3" fmla="*/ 18081 h 19571"/>
              <a:gd name="connsiteX4" fmla="*/ 0 w 21605"/>
              <a:gd name="connsiteY4" fmla="*/ 10936 h 19571"/>
              <a:gd name="connsiteX5" fmla="*/ 5 w 21605"/>
              <a:gd name="connsiteY5" fmla="*/ 0 h 19571"/>
              <a:gd name="connsiteX0" fmla="*/ 5 w 21605"/>
              <a:gd name="connsiteY0" fmla="*/ 0 h 19571"/>
              <a:gd name="connsiteX1" fmla="*/ 21605 w 21605"/>
              <a:gd name="connsiteY1" fmla="*/ 0 h 19571"/>
              <a:gd name="connsiteX2" fmla="*/ 21605 w 21605"/>
              <a:gd name="connsiteY2" fmla="*/ 17322 h 19571"/>
              <a:gd name="connsiteX3" fmla="*/ 1991 w 21605"/>
              <a:gd name="connsiteY3" fmla="*/ 18081 h 19571"/>
              <a:gd name="connsiteX4" fmla="*/ 0 w 21605"/>
              <a:gd name="connsiteY4" fmla="*/ 10936 h 19571"/>
              <a:gd name="connsiteX5" fmla="*/ 5 w 21605"/>
              <a:gd name="connsiteY5" fmla="*/ 0 h 19571"/>
              <a:gd name="connsiteX0" fmla="*/ 5 w 21605"/>
              <a:gd name="connsiteY0" fmla="*/ 0 h 20052"/>
              <a:gd name="connsiteX1" fmla="*/ 21605 w 21605"/>
              <a:gd name="connsiteY1" fmla="*/ 0 h 20052"/>
              <a:gd name="connsiteX2" fmla="*/ 21605 w 21605"/>
              <a:gd name="connsiteY2" fmla="*/ 17322 h 20052"/>
              <a:gd name="connsiteX3" fmla="*/ 6365 w 21605"/>
              <a:gd name="connsiteY3" fmla="*/ 20039 h 20052"/>
              <a:gd name="connsiteX4" fmla="*/ 1991 w 21605"/>
              <a:gd name="connsiteY4" fmla="*/ 18081 h 20052"/>
              <a:gd name="connsiteX5" fmla="*/ 0 w 21605"/>
              <a:gd name="connsiteY5" fmla="*/ 10936 h 20052"/>
              <a:gd name="connsiteX6" fmla="*/ 5 w 21605"/>
              <a:gd name="connsiteY6" fmla="*/ 0 h 20052"/>
              <a:gd name="connsiteX0" fmla="*/ 5 w 21605"/>
              <a:gd name="connsiteY0" fmla="*/ 0 h 21520"/>
              <a:gd name="connsiteX1" fmla="*/ 21605 w 21605"/>
              <a:gd name="connsiteY1" fmla="*/ 0 h 21520"/>
              <a:gd name="connsiteX2" fmla="*/ 21605 w 21605"/>
              <a:gd name="connsiteY2" fmla="*/ 17322 h 21520"/>
              <a:gd name="connsiteX3" fmla="*/ 13646 w 21605"/>
              <a:gd name="connsiteY3" fmla="*/ 21515 h 21520"/>
              <a:gd name="connsiteX4" fmla="*/ 1991 w 21605"/>
              <a:gd name="connsiteY4" fmla="*/ 18081 h 21520"/>
              <a:gd name="connsiteX5" fmla="*/ 0 w 21605"/>
              <a:gd name="connsiteY5" fmla="*/ 10936 h 21520"/>
              <a:gd name="connsiteX6" fmla="*/ 5 w 21605"/>
              <a:gd name="connsiteY6" fmla="*/ 0 h 21520"/>
              <a:gd name="connsiteX0" fmla="*/ 5 w 21605"/>
              <a:gd name="connsiteY0" fmla="*/ 0 h 21704"/>
              <a:gd name="connsiteX1" fmla="*/ 21605 w 21605"/>
              <a:gd name="connsiteY1" fmla="*/ 0 h 21704"/>
              <a:gd name="connsiteX2" fmla="*/ 21605 w 21605"/>
              <a:gd name="connsiteY2" fmla="*/ 17322 h 21704"/>
              <a:gd name="connsiteX3" fmla="*/ 13646 w 21605"/>
              <a:gd name="connsiteY3" fmla="*/ 21515 h 21704"/>
              <a:gd name="connsiteX4" fmla="*/ 1991 w 21605"/>
              <a:gd name="connsiteY4" fmla="*/ 18081 h 21704"/>
              <a:gd name="connsiteX5" fmla="*/ 0 w 21605"/>
              <a:gd name="connsiteY5" fmla="*/ 10936 h 21704"/>
              <a:gd name="connsiteX6" fmla="*/ 5 w 21605"/>
              <a:gd name="connsiteY6" fmla="*/ 0 h 21704"/>
              <a:gd name="connsiteX0" fmla="*/ 5 w 21605"/>
              <a:gd name="connsiteY0" fmla="*/ 0 h 22279"/>
              <a:gd name="connsiteX1" fmla="*/ 21605 w 21605"/>
              <a:gd name="connsiteY1" fmla="*/ 0 h 22279"/>
              <a:gd name="connsiteX2" fmla="*/ 21605 w 21605"/>
              <a:gd name="connsiteY2" fmla="*/ 17322 h 22279"/>
              <a:gd name="connsiteX3" fmla="*/ 13646 w 21605"/>
              <a:gd name="connsiteY3" fmla="*/ 21515 h 22279"/>
              <a:gd name="connsiteX4" fmla="*/ 9148 w 21605"/>
              <a:gd name="connsiteY4" fmla="*/ 22007 h 22279"/>
              <a:gd name="connsiteX5" fmla="*/ 1991 w 21605"/>
              <a:gd name="connsiteY5" fmla="*/ 18081 h 22279"/>
              <a:gd name="connsiteX6" fmla="*/ 0 w 21605"/>
              <a:gd name="connsiteY6" fmla="*/ 10936 h 22279"/>
              <a:gd name="connsiteX7" fmla="*/ 5 w 21605"/>
              <a:gd name="connsiteY7" fmla="*/ 0 h 22279"/>
              <a:gd name="connsiteX0" fmla="*/ 5 w 21605"/>
              <a:gd name="connsiteY0" fmla="*/ 0 h 22791"/>
              <a:gd name="connsiteX1" fmla="*/ 21605 w 21605"/>
              <a:gd name="connsiteY1" fmla="*/ 0 h 22791"/>
              <a:gd name="connsiteX2" fmla="*/ 21605 w 21605"/>
              <a:gd name="connsiteY2" fmla="*/ 17322 h 22791"/>
              <a:gd name="connsiteX3" fmla="*/ 13731 w 21605"/>
              <a:gd name="connsiteY3" fmla="*/ 22499 h 22791"/>
              <a:gd name="connsiteX4" fmla="*/ 9148 w 21605"/>
              <a:gd name="connsiteY4" fmla="*/ 22007 h 22791"/>
              <a:gd name="connsiteX5" fmla="*/ 1991 w 21605"/>
              <a:gd name="connsiteY5" fmla="*/ 18081 h 22791"/>
              <a:gd name="connsiteX6" fmla="*/ 0 w 21605"/>
              <a:gd name="connsiteY6" fmla="*/ 10936 h 22791"/>
              <a:gd name="connsiteX7" fmla="*/ 5 w 21605"/>
              <a:gd name="connsiteY7" fmla="*/ 0 h 22791"/>
              <a:gd name="connsiteX0" fmla="*/ 5 w 21605"/>
              <a:gd name="connsiteY0" fmla="*/ 0 h 22791"/>
              <a:gd name="connsiteX1" fmla="*/ 21605 w 21605"/>
              <a:gd name="connsiteY1" fmla="*/ 0 h 22791"/>
              <a:gd name="connsiteX2" fmla="*/ 21605 w 21605"/>
              <a:gd name="connsiteY2" fmla="*/ 17322 h 22791"/>
              <a:gd name="connsiteX3" fmla="*/ 13731 w 21605"/>
              <a:gd name="connsiteY3" fmla="*/ 22499 h 22791"/>
              <a:gd name="connsiteX4" fmla="*/ 9148 w 21605"/>
              <a:gd name="connsiteY4" fmla="*/ 22007 h 22791"/>
              <a:gd name="connsiteX5" fmla="*/ 2212 w 21605"/>
              <a:gd name="connsiteY5" fmla="*/ 17343 h 22791"/>
              <a:gd name="connsiteX6" fmla="*/ 0 w 21605"/>
              <a:gd name="connsiteY6" fmla="*/ 10936 h 22791"/>
              <a:gd name="connsiteX7" fmla="*/ 5 w 21605"/>
              <a:gd name="connsiteY7" fmla="*/ 0 h 22791"/>
              <a:gd name="connsiteX0" fmla="*/ 5 w 21605"/>
              <a:gd name="connsiteY0" fmla="*/ 0 h 23559"/>
              <a:gd name="connsiteX1" fmla="*/ 21605 w 21605"/>
              <a:gd name="connsiteY1" fmla="*/ 0 h 23559"/>
              <a:gd name="connsiteX2" fmla="*/ 21605 w 21605"/>
              <a:gd name="connsiteY2" fmla="*/ 17322 h 23559"/>
              <a:gd name="connsiteX3" fmla="*/ 13731 w 21605"/>
              <a:gd name="connsiteY3" fmla="*/ 22499 h 23559"/>
              <a:gd name="connsiteX4" fmla="*/ 9182 w 21605"/>
              <a:gd name="connsiteY4" fmla="*/ 23360 h 23559"/>
              <a:gd name="connsiteX5" fmla="*/ 2212 w 21605"/>
              <a:gd name="connsiteY5" fmla="*/ 17343 h 23559"/>
              <a:gd name="connsiteX6" fmla="*/ 0 w 21605"/>
              <a:gd name="connsiteY6" fmla="*/ 10936 h 23559"/>
              <a:gd name="connsiteX7" fmla="*/ 5 w 21605"/>
              <a:gd name="connsiteY7" fmla="*/ 0 h 23559"/>
              <a:gd name="connsiteX0" fmla="*/ 5 w 21605"/>
              <a:gd name="connsiteY0" fmla="*/ 0 h 23821"/>
              <a:gd name="connsiteX1" fmla="*/ 21605 w 21605"/>
              <a:gd name="connsiteY1" fmla="*/ 0 h 23821"/>
              <a:gd name="connsiteX2" fmla="*/ 21605 w 21605"/>
              <a:gd name="connsiteY2" fmla="*/ 17322 h 23821"/>
              <a:gd name="connsiteX3" fmla="*/ 13748 w 21605"/>
              <a:gd name="connsiteY3" fmla="*/ 23360 h 23821"/>
              <a:gd name="connsiteX4" fmla="*/ 9182 w 21605"/>
              <a:gd name="connsiteY4" fmla="*/ 23360 h 23821"/>
              <a:gd name="connsiteX5" fmla="*/ 2212 w 21605"/>
              <a:gd name="connsiteY5" fmla="*/ 17343 h 23821"/>
              <a:gd name="connsiteX6" fmla="*/ 0 w 21605"/>
              <a:gd name="connsiteY6" fmla="*/ 10936 h 23821"/>
              <a:gd name="connsiteX7" fmla="*/ 5 w 21605"/>
              <a:gd name="connsiteY7" fmla="*/ 0 h 2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5" h="23821">
                <a:moveTo>
                  <a:pt x="5" y="0"/>
                </a:moveTo>
                <a:lnTo>
                  <a:pt x="21605" y="0"/>
                </a:lnTo>
                <a:lnTo>
                  <a:pt x="21605" y="17322"/>
                </a:lnTo>
                <a:cubicBezTo>
                  <a:pt x="18754" y="20436"/>
                  <a:pt x="17017" y="23234"/>
                  <a:pt x="13748" y="23360"/>
                </a:cubicBezTo>
                <a:cubicBezTo>
                  <a:pt x="11678" y="24018"/>
                  <a:pt x="11125" y="23932"/>
                  <a:pt x="9182" y="23360"/>
                </a:cubicBezTo>
                <a:cubicBezTo>
                  <a:pt x="7240" y="22788"/>
                  <a:pt x="3742" y="19065"/>
                  <a:pt x="2212" y="17343"/>
                </a:cubicBezTo>
                <a:cubicBezTo>
                  <a:pt x="1571" y="15741"/>
                  <a:pt x="13" y="11308"/>
                  <a:pt x="0" y="10936"/>
                </a:cubicBezTo>
                <a:cubicBezTo>
                  <a:pt x="2" y="7291"/>
                  <a:pt x="3" y="3645"/>
                  <a:pt x="5" y="0"/>
                </a:cubicBezTo>
                <a:close/>
              </a:path>
            </a:pathLst>
          </a:custGeom>
          <a:solidFill>
            <a:srgbClr val="9FC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D547420-A8C5-40DB-B6DA-57D1E8779389}"/>
              </a:ext>
            </a:extLst>
          </p:cNvPr>
          <p:cNvGrpSpPr/>
          <p:nvPr/>
        </p:nvGrpSpPr>
        <p:grpSpPr>
          <a:xfrm>
            <a:off x="5726628" y="2123281"/>
            <a:ext cx="1545307" cy="2538656"/>
            <a:chOff x="3256962" y="2053487"/>
            <a:chExt cx="1545307" cy="253865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4921107-C47F-4C60-81EB-533101DCFA76}"/>
                </a:ext>
              </a:extLst>
            </p:cNvPr>
            <p:cNvSpPr/>
            <p:nvPr/>
          </p:nvSpPr>
          <p:spPr>
            <a:xfrm>
              <a:off x="3699279" y="4237288"/>
              <a:ext cx="187256" cy="34584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CAAA65D-906A-4D26-ABAB-36C8E6E8388D}"/>
                </a:ext>
              </a:extLst>
            </p:cNvPr>
            <p:cNvSpPr/>
            <p:nvPr/>
          </p:nvSpPr>
          <p:spPr>
            <a:xfrm>
              <a:off x="4235224" y="4246296"/>
              <a:ext cx="187256" cy="34584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21165CF-0B13-4DBA-A1EF-A6841781A3EF}"/>
                </a:ext>
              </a:extLst>
            </p:cNvPr>
            <p:cNvSpPr/>
            <p:nvPr/>
          </p:nvSpPr>
          <p:spPr>
            <a:xfrm>
              <a:off x="3256962" y="2053487"/>
              <a:ext cx="1545307" cy="2183802"/>
            </a:xfrm>
            <a:prstGeom prst="roundRect">
              <a:avLst/>
            </a:prstGeom>
            <a:ln w="28575"/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EC43D7E-E110-474E-965F-EF84F89FF2A8}"/>
              </a:ext>
            </a:extLst>
          </p:cNvPr>
          <p:cNvGrpSpPr/>
          <p:nvPr/>
        </p:nvGrpSpPr>
        <p:grpSpPr>
          <a:xfrm>
            <a:off x="9082510" y="2248673"/>
            <a:ext cx="1545307" cy="2538656"/>
            <a:chOff x="3256962" y="2053487"/>
            <a:chExt cx="1545307" cy="253865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C2722CB-5338-4FA8-92D5-BA3F3E6473C2}"/>
                </a:ext>
              </a:extLst>
            </p:cNvPr>
            <p:cNvSpPr/>
            <p:nvPr/>
          </p:nvSpPr>
          <p:spPr>
            <a:xfrm>
              <a:off x="3699279" y="4237288"/>
              <a:ext cx="187256" cy="34584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CAE0FEA-9F98-4706-B04A-4618B76949B5}"/>
                </a:ext>
              </a:extLst>
            </p:cNvPr>
            <p:cNvSpPr/>
            <p:nvPr/>
          </p:nvSpPr>
          <p:spPr>
            <a:xfrm>
              <a:off x="4235224" y="4246296"/>
              <a:ext cx="187256" cy="34584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6984535-ED31-4E64-BE71-467C9C2664F9}"/>
                </a:ext>
              </a:extLst>
            </p:cNvPr>
            <p:cNvSpPr/>
            <p:nvPr/>
          </p:nvSpPr>
          <p:spPr>
            <a:xfrm>
              <a:off x="3256962" y="2053487"/>
              <a:ext cx="1545307" cy="2183802"/>
            </a:xfrm>
            <a:prstGeom prst="roundRect">
              <a:avLst/>
            </a:prstGeom>
            <a:ln w="28575"/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B91056-C00B-4081-9DD5-A87951AE2B23}"/>
              </a:ext>
            </a:extLst>
          </p:cNvPr>
          <p:cNvGrpSpPr/>
          <p:nvPr/>
        </p:nvGrpSpPr>
        <p:grpSpPr>
          <a:xfrm>
            <a:off x="2279952" y="2248673"/>
            <a:ext cx="1545307" cy="2538656"/>
            <a:chOff x="3256962" y="2053487"/>
            <a:chExt cx="1545307" cy="253865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C9884AA-BA4E-41AC-AE69-D11CECA9B345}"/>
                </a:ext>
              </a:extLst>
            </p:cNvPr>
            <p:cNvSpPr/>
            <p:nvPr/>
          </p:nvSpPr>
          <p:spPr>
            <a:xfrm>
              <a:off x="3699279" y="4237288"/>
              <a:ext cx="187256" cy="34584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6D0E61B-A589-42FF-94EA-46BDF955078C}"/>
                </a:ext>
              </a:extLst>
            </p:cNvPr>
            <p:cNvSpPr/>
            <p:nvPr/>
          </p:nvSpPr>
          <p:spPr>
            <a:xfrm>
              <a:off x="4235224" y="4246296"/>
              <a:ext cx="187256" cy="34584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2AEF2C7-90FC-4159-ADAE-4641CA3C1244}"/>
                </a:ext>
              </a:extLst>
            </p:cNvPr>
            <p:cNvSpPr/>
            <p:nvPr/>
          </p:nvSpPr>
          <p:spPr>
            <a:xfrm>
              <a:off x="3256962" y="2053487"/>
              <a:ext cx="1545307" cy="2183802"/>
            </a:xfrm>
            <a:prstGeom prst="roundRect">
              <a:avLst/>
            </a:prstGeom>
            <a:ln w="28575"/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2072703" y="577513"/>
            <a:ext cx="7742333" cy="947382"/>
            <a:chOff x="-3359380" y="241997"/>
            <a:chExt cx="7605285" cy="115562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80" y="241997"/>
              <a:ext cx="7605285" cy="1155620"/>
            </a:xfrm>
            <a:prstGeom prst="roundRect">
              <a:avLst>
                <a:gd name="adj" fmla="val 49773"/>
              </a:avLst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 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Tìm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chữ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bị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chú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ong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che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khuất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trong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mỗi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phép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tính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sau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90554" y="490467"/>
              <a:ext cx="505791" cy="63434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C115F8-0DD3-4514-BFC5-13BAE10FEC2C}"/>
              </a:ext>
            </a:extLst>
          </p:cNvPr>
          <p:cNvGrpSpPr/>
          <p:nvPr/>
        </p:nvGrpSpPr>
        <p:grpSpPr>
          <a:xfrm>
            <a:off x="2437609" y="2476197"/>
            <a:ext cx="1191815" cy="1651717"/>
            <a:chOff x="2316386" y="2073279"/>
            <a:chExt cx="1191815" cy="165171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92D406-BD2F-43A8-98A7-FACB7F60EC1B}"/>
                </a:ext>
              </a:extLst>
            </p:cNvPr>
            <p:cNvSpPr txBox="1"/>
            <p:nvPr/>
          </p:nvSpPr>
          <p:spPr>
            <a:xfrm>
              <a:off x="2593370" y="2073279"/>
              <a:ext cx="9148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3 6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  7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D00D690-3A4A-47F3-BC42-9A2A67538A06}"/>
                </a:ext>
              </a:extLst>
            </p:cNvPr>
            <p:cNvCxnSpPr/>
            <p:nvPr/>
          </p:nvCxnSpPr>
          <p:spPr>
            <a:xfrm>
              <a:off x="2432035" y="3130525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E5B254-FCF3-4176-AC13-03720E4F2A1C}"/>
                </a:ext>
              </a:extLst>
            </p:cNvPr>
            <p:cNvSpPr txBox="1"/>
            <p:nvPr/>
          </p:nvSpPr>
          <p:spPr>
            <a:xfrm>
              <a:off x="2316386" y="2389738"/>
              <a:ext cx="3466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+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7647EC5-BBFB-470E-B82C-0ECA4F71DA51}"/>
                </a:ext>
              </a:extLst>
            </p:cNvPr>
            <p:cNvSpPr txBox="1"/>
            <p:nvPr/>
          </p:nvSpPr>
          <p:spPr>
            <a:xfrm>
              <a:off x="2551700" y="3140221"/>
              <a:ext cx="9338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4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8C6BA3-C27E-4669-A624-96FCE1F8EB86}"/>
              </a:ext>
            </a:extLst>
          </p:cNvPr>
          <p:cNvGrpSpPr/>
          <p:nvPr/>
        </p:nvGrpSpPr>
        <p:grpSpPr>
          <a:xfrm>
            <a:off x="5921187" y="2406476"/>
            <a:ext cx="1484087" cy="1681813"/>
            <a:chOff x="5788580" y="2048434"/>
            <a:chExt cx="1484087" cy="168181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73C6BC-0327-4307-A544-D20362FC0FED}"/>
                </a:ext>
              </a:extLst>
            </p:cNvPr>
            <p:cNvSpPr txBox="1"/>
            <p:nvPr/>
          </p:nvSpPr>
          <p:spPr>
            <a:xfrm>
              <a:off x="6021098" y="2048434"/>
              <a:ext cx="9824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7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  2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3560CAD-C84A-41A1-8476-CCB26581A251}"/>
                </a:ext>
              </a:extLst>
            </p:cNvPr>
            <p:cNvCxnSpPr>
              <a:cxnSpLocks/>
            </p:cNvCxnSpPr>
            <p:nvPr/>
          </p:nvCxnSpPr>
          <p:spPr>
            <a:xfrm>
              <a:off x="5928118" y="3125652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951F27-C990-478A-B6DE-9D22CD9DD7EB}"/>
                </a:ext>
              </a:extLst>
            </p:cNvPr>
            <p:cNvSpPr txBox="1"/>
            <p:nvPr/>
          </p:nvSpPr>
          <p:spPr>
            <a:xfrm>
              <a:off x="5788580" y="2456473"/>
              <a:ext cx="3466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+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3748888-5F66-4E2D-B4CA-D9FF6113EE86}"/>
                </a:ext>
              </a:extLst>
            </p:cNvPr>
            <p:cNvSpPr txBox="1"/>
            <p:nvPr/>
          </p:nvSpPr>
          <p:spPr>
            <a:xfrm>
              <a:off x="6017060" y="3145472"/>
              <a:ext cx="12556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7 8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140B65-F826-475A-8844-30146D85568C}"/>
              </a:ext>
            </a:extLst>
          </p:cNvPr>
          <p:cNvGrpSpPr/>
          <p:nvPr/>
        </p:nvGrpSpPr>
        <p:grpSpPr>
          <a:xfrm>
            <a:off x="9303685" y="2550386"/>
            <a:ext cx="1258342" cy="1661993"/>
            <a:chOff x="9198873" y="2048434"/>
            <a:chExt cx="1258342" cy="166199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A72EEDE-426E-4A4D-A18D-5B4D7A46BD9E}"/>
                </a:ext>
              </a:extLst>
            </p:cNvPr>
            <p:cNvSpPr txBox="1"/>
            <p:nvPr/>
          </p:nvSpPr>
          <p:spPr>
            <a:xfrm>
              <a:off x="9432851" y="2048434"/>
              <a:ext cx="1024364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  5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9D46E90-7EFF-4433-8FB0-B562E031F647}"/>
                </a:ext>
              </a:extLst>
            </p:cNvPr>
            <p:cNvCxnSpPr>
              <a:cxnSpLocks/>
            </p:cNvCxnSpPr>
            <p:nvPr/>
          </p:nvCxnSpPr>
          <p:spPr>
            <a:xfrm>
              <a:off x="9294123" y="3075412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E95E055-5881-4A8D-9459-55691D35BA09}"/>
                </a:ext>
              </a:extLst>
            </p:cNvPr>
            <p:cNvSpPr txBox="1"/>
            <p:nvPr/>
          </p:nvSpPr>
          <p:spPr>
            <a:xfrm>
              <a:off x="9198873" y="2411239"/>
              <a:ext cx="3466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+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91D7846-6CBD-42C8-A589-35CC18E57143}"/>
                </a:ext>
              </a:extLst>
            </p:cNvPr>
            <p:cNvSpPr txBox="1"/>
            <p:nvPr/>
          </p:nvSpPr>
          <p:spPr>
            <a:xfrm>
              <a:off x="9435891" y="3125652"/>
              <a:ext cx="89856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2 1</a:t>
              </a: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C123E948-7BCB-4CEC-B7FF-EB624EB3FC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00" t="12417" r="24408" b="13543"/>
          <a:stretch/>
        </p:blipFill>
        <p:spPr>
          <a:xfrm rot="8694232" flipH="1" flipV="1">
            <a:off x="2115652" y="5040904"/>
            <a:ext cx="803663" cy="89754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9302B46-2DA9-44C7-8579-44AEDDBDCA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00" t="12417" r="24408" b="13543"/>
          <a:stretch/>
        </p:blipFill>
        <p:spPr>
          <a:xfrm rot="11885093" flipV="1">
            <a:off x="9891771" y="4990926"/>
            <a:ext cx="791742" cy="948376"/>
          </a:xfrm>
          <a:prstGeom prst="rect">
            <a:avLst/>
          </a:prstGeom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DFC53F5-55E6-4AAD-86DF-BF561D5961CB}"/>
              </a:ext>
            </a:extLst>
          </p:cNvPr>
          <p:cNvGrpSpPr/>
          <p:nvPr/>
        </p:nvGrpSpPr>
        <p:grpSpPr>
          <a:xfrm>
            <a:off x="-462586" y="4513629"/>
            <a:ext cx="12672993" cy="2502719"/>
            <a:chOff x="-480993" y="4541189"/>
            <a:chExt cx="12672993" cy="25027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C87DBE-1B52-4673-95D7-F8CD1A395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80993" y="4670922"/>
              <a:ext cx="5210710" cy="237298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75E3ACD-2F0B-488C-BDDC-78460908B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1763" y="4661465"/>
              <a:ext cx="5210710" cy="237298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A25FF7F-E792-4332-A3B5-14D0CC98C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7156" t="-4332" r="20772" b="4332"/>
            <a:stretch/>
          </p:blipFill>
          <p:spPr>
            <a:xfrm>
              <a:off x="7690778" y="4541189"/>
              <a:ext cx="4501222" cy="2372986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08C6BA3-C27E-4669-A624-96FCE1F8EB86}"/>
              </a:ext>
            </a:extLst>
          </p:cNvPr>
          <p:cNvGrpSpPr/>
          <p:nvPr/>
        </p:nvGrpSpPr>
        <p:grpSpPr>
          <a:xfrm>
            <a:off x="5921187" y="2411218"/>
            <a:ext cx="1484087" cy="1681813"/>
            <a:chOff x="5788580" y="2048434"/>
            <a:chExt cx="1484087" cy="168181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873C6BC-0327-4307-A544-D20362FC0FED}"/>
                </a:ext>
              </a:extLst>
            </p:cNvPr>
            <p:cNvSpPr txBox="1"/>
            <p:nvPr/>
          </p:nvSpPr>
          <p:spPr>
            <a:xfrm>
              <a:off x="6021098" y="2048434"/>
              <a:ext cx="9824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7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  2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560CAD-C84A-41A1-8476-CCB26581A251}"/>
                </a:ext>
              </a:extLst>
            </p:cNvPr>
            <p:cNvCxnSpPr>
              <a:cxnSpLocks/>
            </p:cNvCxnSpPr>
            <p:nvPr/>
          </p:nvCxnSpPr>
          <p:spPr>
            <a:xfrm>
              <a:off x="5928118" y="3125652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A951F27-C990-478A-B6DE-9D22CD9DD7EB}"/>
                </a:ext>
              </a:extLst>
            </p:cNvPr>
            <p:cNvSpPr txBox="1"/>
            <p:nvPr/>
          </p:nvSpPr>
          <p:spPr>
            <a:xfrm>
              <a:off x="5788580" y="2456473"/>
              <a:ext cx="3466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+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3748888-5F66-4E2D-B4CA-D9FF6113EE86}"/>
                </a:ext>
              </a:extLst>
            </p:cNvPr>
            <p:cNvSpPr txBox="1"/>
            <p:nvPr/>
          </p:nvSpPr>
          <p:spPr>
            <a:xfrm>
              <a:off x="6017060" y="3145472"/>
              <a:ext cx="12556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7 8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8050" y="5192919"/>
            <a:ext cx="902286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761" b="5761"/>
          <a:stretch/>
        </p:blipFill>
        <p:spPr>
          <a:xfrm>
            <a:off x="715753" y="1750818"/>
            <a:ext cx="11044776" cy="4352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241149" y="422645"/>
            <a:ext cx="10448087" cy="1196683"/>
            <a:chOff x="462535" y="508824"/>
            <a:chExt cx="9650772" cy="97466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462535" y="508824"/>
              <a:ext cx="9563699" cy="974660"/>
              <a:chOff x="-2962710" y="246791"/>
              <a:chExt cx="9507304" cy="118889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2962710" y="246791"/>
                <a:ext cx="9507304" cy="1188892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 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Tính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809912" y="499214"/>
                <a:ext cx="505791" cy="6343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  <a:sym typeface="Arial"/>
                  </a:rPr>
                  <a:t>4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1167710" y="510958"/>
              <a:ext cx="8945597" cy="777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Nhi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bật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xa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 87 cm.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Khôi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bật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xa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hơn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Nhi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 5 cm.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Hỏi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Khôi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bật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xa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 bao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nhiêu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xăng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 –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ti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 –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mét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606874" y="2072564"/>
            <a:ext cx="5016686" cy="168634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Nhi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bật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xa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:               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 87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Khôi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bật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xa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hơn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Nhi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: 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 5 cm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Khôi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bật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xa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: 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                 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cm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4221324" y="3200400"/>
            <a:ext cx="461323" cy="404555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331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0.19909 -0.1453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2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242</Words>
  <Application>Microsoft Office PowerPoint</Application>
  <PresentationFormat>Widescreen</PresentationFormat>
  <Paragraphs>92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.VnBlack</vt:lpstr>
      <vt:lpstr>Arial</vt:lpstr>
      <vt:lpstr>Calibri</vt:lpstr>
      <vt:lpstr>Calibri Light</vt:lpstr>
      <vt:lpstr>Cambria Math</vt:lpstr>
      <vt:lpstr>Tahoma</vt:lpstr>
      <vt:lpstr>Times New Roman</vt:lpstr>
      <vt:lpstr>UTM Avo</vt:lpstr>
      <vt:lpstr>Office Theme</vt:lpstr>
      <vt:lpstr>1_Office Theme</vt:lpstr>
      <vt:lpstr>2_Office Theme</vt:lpstr>
      <vt:lpstr>Tuần 10 Bài 30: Phép cộng (có nhớ) trong phạm vi 100 (tiếp theo)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32</cp:revision>
  <dcterms:created xsi:type="dcterms:W3CDTF">2020-03-04T16:27:35Z</dcterms:created>
  <dcterms:modified xsi:type="dcterms:W3CDTF">2022-11-10T01:04:20Z</dcterms:modified>
</cp:coreProperties>
</file>