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7" r:id="rId3"/>
    <p:sldId id="286" r:id="rId4"/>
    <p:sldId id="288" r:id="rId5"/>
    <p:sldId id="289" r:id="rId6"/>
    <p:sldId id="285" r:id="rId7"/>
    <p:sldId id="283" r:id="rId8"/>
    <p:sldId id="265" r:id="rId9"/>
    <p:sldId id="269" r:id="rId10"/>
    <p:sldId id="290" r:id="rId11"/>
    <p:sldId id="272" r:id="rId12"/>
    <p:sldId id="273" r:id="rId13"/>
    <p:sldId id="277" r:id="rId14"/>
    <p:sldId id="275" r:id="rId15"/>
    <p:sldId id="276" r:id="rId16"/>
    <p:sldId id="278" r:id="rId17"/>
    <p:sldId id="279" r:id="rId18"/>
    <p:sldId id="280" r:id="rId19"/>
    <p:sldId id="281" r:id="rId20"/>
    <p:sldId id="282" r:id="rId21"/>
    <p:sldId id="26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FEDD5"/>
    <a:srgbClr val="E10072"/>
    <a:srgbClr val="E9618B"/>
    <a:srgbClr val="E8619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-974" y="-3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A20BF3-34D9-4B9F-88DD-0B19E46974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E2BE2E3-5198-4D54-A2E5-66F3CC41FF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F8207FF-59C9-4B92-9571-FDABDA98A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31AC3-DA95-4902-A293-7E56E8512FCD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F39DC4-4790-4195-80C6-CE0D900F1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648144-BE81-4AD6-A177-BA28D39B2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3FFE9-1D83-4D8F-B386-148B6FC5B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895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2BEB7A-5FA7-44FD-880A-681648AD2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564B2C6-D3EE-470D-9CD4-3FC169531F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BF99465-7D3E-4CD9-B243-AAE6F675E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31AC3-DA95-4902-A293-7E56E8512FCD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357616-7C36-4865-9113-2A5B959A3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07618C-D315-49B9-9980-905CC2D91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3FFE9-1D83-4D8F-B386-148B6FC5B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073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74577D0-1584-40CE-89EC-ECD974C6BA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209942A-BBB8-4573-8B9D-FA4774A03B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D7BFFD1-6ADA-4DED-AF77-6DB115A57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31AC3-DA95-4902-A293-7E56E8512FCD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30CD5B-592A-48A6-9E7F-D93854C3A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1BF22B-D378-449F-A9B0-ECDFD97BE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3FFE9-1D83-4D8F-B386-148B6FC5B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6991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2C514E-BC4F-4401-92AE-D47321995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D711C0-6CF0-4D62-85CD-F7FBF7C19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212B5F5-413D-41B1-9F0A-EE66FBDBC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31AC3-DA95-4902-A293-7E56E8512FCD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7C769B-607B-495D-BDC7-EB8D9878D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F553A9-F7E5-4AC6-9DD9-0B49F9F5A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3FFE9-1D83-4D8F-B386-148B6FC5B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4726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E8A529-A987-46F7-82F7-D779E3B59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745BBAB-EC5C-4E1F-8052-28EDB0EB5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7D8C79-E9E9-42CD-8197-BC0428184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31AC3-DA95-4902-A293-7E56E8512FCD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83D36C-A4A5-4213-B3CF-ECE0E30CE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0CFA54-D2C6-4FAB-8E7C-A865124A3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3FFE9-1D83-4D8F-B386-148B6FC5B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0453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2588BD-7C24-4CF9-9212-7CF1EA705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50EAF1-745A-4B5B-84F6-B0A8A58C5F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CB6ADA9-D502-4C94-BF96-F94E2F161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460E734-4E6C-4BCC-A2E4-7876C8912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31AC3-DA95-4902-A293-7E56E8512FCD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A931F06-5CE8-4D0C-9F7C-5E950BFAF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8030F90-F823-485F-ACEE-3E9A29A6B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3FFE9-1D83-4D8F-B386-148B6FC5B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2717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4B123A-767D-4BBF-939F-7CF3321B6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86A3E0D-E597-4CBB-8E3E-9280276B2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A2118EB-CA0C-4802-A463-468B4E41E2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E456FF1-95E7-45C1-93C2-272654F832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4D6A458-B4DC-4866-9C11-E71556949A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6D952E7-14CD-4A32-BD09-FD889172C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31AC3-DA95-4902-A293-7E56E8512FCD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FEF5A3A-04BF-4BA2-9D0E-A9827EFB9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CA87412-1157-4F75-979F-98EED9BA6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3FFE9-1D83-4D8F-B386-148B6FC5B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4871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A3D9A0-5D02-4AAE-B958-4F4F0E2C3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96BBB02-E3E2-4D51-887B-00199F067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31AC3-DA95-4902-A293-7E56E8512FCD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33A4BD9-9922-432F-BF3C-B0C6FD75A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17515D8-20F7-471A-AA16-275F63584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3FFE9-1D83-4D8F-B386-148B6FC5B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6746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2184D0B-534B-4CA3-9CDE-11F23800D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31AC3-DA95-4902-A293-7E56E8512FCD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641279C-6EAF-4F76-919B-839806C4A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185367A-D112-421A-9D79-FF8ED2BC0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3FFE9-1D83-4D8F-B386-148B6FC5B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5754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E56B1F-C775-4020-B56C-1A3B8AA68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69A325-273C-44FB-8D7C-0603BD57F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CEBAA47-2653-4992-8301-E875D971B8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DC0CD4F-65A8-4C4F-90AA-300FB314F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31AC3-DA95-4902-A293-7E56E8512FCD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465B78D-A251-41ED-B721-763BBFCBB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91BA67A-4B1C-4DEA-BC28-BEBE91C7E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3FFE9-1D83-4D8F-B386-148B6FC5B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6756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2F3A93-B2D7-45DD-921C-EABAFC701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2AB98E4-0991-4A07-AA97-1E3AA9413F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BE3FDAF-7B21-431D-B328-044EE5B4E9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266EF4E-CB3D-49FB-A526-6A60EE7D9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31AC3-DA95-4902-A293-7E56E8512FCD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18EAB33-914B-4179-9EDA-1273C8FDD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6BA92D5-7E0F-4CCF-98F2-00A8DCA39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3FFE9-1D83-4D8F-B386-148B6FC5B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2612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F6DA306-67F1-4A53-A46B-ED81A7525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14FF465-7C3C-4543-AC96-89372DB136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1C429B-6788-4EB1-B7D8-FBE6F04064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31AC3-DA95-4902-A293-7E56E8512FCD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A4CA420-F012-48D8-BD7D-F48BEF6F84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AEF431-7B78-4D30-A338-38021973AE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3FFE9-1D83-4D8F-B386-148B6FC5B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097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7960" y="1618149"/>
            <a:ext cx="67360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3800">
                <a:solidFill>
                  <a:srgbClr val="E9618B"/>
                </a:solidFill>
                <a:latin typeface=".VnAvant" pitchFamily="34" charset="0"/>
              </a:rPr>
              <a:t>¨m</a:t>
            </a:r>
            <a:endParaRPr lang="en-US" sz="13800">
              <a:solidFill>
                <a:srgbClr val="E9618B"/>
              </a:solidFill>
              <a:latin typeface=".VnAvant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vi-VN" sz="3200" smtClean="0">
                <a:solidFill>
                  <a:srgbClr val="E9618B"/>
                </a:solidFill>
                <a:latin typeface=".VnAvant" panose="020B7200000000000000" pitchFamily="34" charset="0"/>
              </a:rPr>
              <a:t>Giµn m­íp</a:t>
            </a:r>
            <a:endParaRPr lang="en-US" sz="3200" smtClean="0">
              <a:solidFill>
                <a:srgbClr val="E9618B"/>
              </a:solidFill>
              <a:latin typeface=".VnAvant" panose="020B7200000000000000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vi-VN" smtClean="0">
                <a:latin typeface=".VnAvant" panose="020B7200000000000000" pitchFamily="34" charset="0"/>
              </a:rPr>
              <a:t>       Giµn </a:t>
            </a:r>
            <a:r>
              <a:rPr lang="vi-VN" smtClean="0">
                <a:latin typeface=".VnAvant" panose="020B7200000000000000" pitchFamily="34" charset="0"/>
              </a:rPr>
              <a:t>m­íp nhµ Hµ võa ra nô ®· th¬m ng¸t. L¾m h«m, Hµ võa ®Õm nô võa khe khÏ h¸t cho giµn m­íp nghe. Cã c¶ ®µn b­ím vÒ tô häp. Cã lÏ nhê thÕ mµ mïa hÌ n¨m ®ã, giµn m­íp sím ra qu¶.</a:t>
            </a:r>
            <a:endParaRPr lang="en-US" smtClean="0">
              <a:latin typeface=".VnAvant" panose="020B7200000000000000" pitchFamily="34" charset="0"/>
            </a:endParaRPr>
          </a:p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748E3B22-30BA-4807-9C68-E8382711B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2560"/>
            <a:ext cx="12278120" cy="390336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DDD3A446-DBED-42FE-859F-1CE06A4498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448" t="43323" r="48932" b="43323"/>
          <a:stretch>
            <a:fillRect/>
          </a:stretch>
        </p:blipFill>
        <p:spPr>
          <a:xfrm>
            <a:off x="5291560" y="3174357"/>
            <a:ext cx="935621" cy="509286"/>
          </a:xfrm>
          <a:custGeom>
            <a:avLst/>
            <a:gdLst>
              <a:gd name="connsiteX0" fmla="*/ 0 w 935621"/>
              <a:gd name="connsiteY0" fmla="*/ 0 h 509286"/>
              <a:gd name="connsiteX1" fmla="*/ 935621 w 935621"/>
              <a:gd name="connsiteY1" fmla="*/ 0 h 509286"/>
              <a:gd name="connsiteX2" fmla="*/ 935621 w 935621"/>
              <a:gd name="connsiteY2" fmla="*/ 509286 h 509286"/>
              <a:gd name="connsiteX3" fmla="*/ 0 w 935621"/>
              <a:gd name="connsiteY3" fmla="*/ 509286 h 509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5621" h="509286">
                <a:moveTo>
                  <a:pt x="0" y="0"/>
                </a:moveTo>
                <a:lnTo>
                  <a:pt x="935621" y="0"/>
                </a:lnTo>
                <a:lnTo>
                  <a:pt x="935621" y="509286"/>
                </a:lnTo>
                <a:lnTo>
                  <a:pt x="0" y="509286"/>
                </a:lnTo>
                <a:close/>
              </a:path>
            </a:pathLst>
          </a:cu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6EE627A5-36FE-4CE9-8AD6-4749FDD912F7}"/>
              </a:ext>
            </a:extLst>
          </p:cNvPr>
          <p:cNvCxnSpPr>
            <a:cxnSpLocks/>
          </p:cNvCxnSpPr>
          <p:nvPr/>
        </p:nvCxnSpPr>
        <p:spPr>
          <a:xfrm>
            <a:off x="5440113" y="3708117"/>
            <a:ext cx="7371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E8F2AECF-7D02-443D-AB81-D0B2F30DF9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319" t="43323" r="25930" b="40971"/>
          <a:stretch>
            <a:fillRect/>
          </a:stretch>
        </p:blipFill>
        <p:spPr>
          <a:xfrm>
            <a:off x="7976886" y="3174357"/>
            <a:ext cx="1074518" cy="598990"/>
          </a:xfrm>
          <a:custGeom>
            <a:avLst/>
            <a:gdLst>
              <a:gd name="connsiteX0" fmla="*/ 0 w 1074518"/>
              <a:gd name="connsiteY0" fmla="*/ 0 h 598990"/>
              <a:gd name="connsiteX1" fmla="*/ 1074518 w 1074518"/>
              <a:gd name="connsiteY1" fmla="*/ 0 h 598990"/>
              <a:gd name="connsiteX2" fmla="*/ 1074518 w 1074518"/>
              <a:gd name="connsiteY2" fmla="*/ 598990 h 598990"/>
              <a:gd name="connsiteX3" fmla="*/ 0 w 1074518"/>
              <a:gd name="connsiteY3" fmla="*/ 598990 h 598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4518" h="598990">
                <a:moveTo>
                  <a:pt x="0" y="0"/>
                </a:moveTo>
                <a:lnTo>
                  <a:pt x="1074518" y="0"/>
                </a:lnTo>
                <a:lnTo>
                  <a:pt x="1074518" y="598990"/>
                </a:lnTo>
                <a:lnTo>
                  <a:pt x="0" y="598990"/>
                </a:lnTo>
                <a:close/>
              </a:path>
            </a:pathLst>
          </a:cu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51CAA470-EA7A-4BAE-9520-E2EB7590BC27}"/>
              </a:ext>
            </a:extLst>
          </p:cNvPr>
          <p:cNvCxnSpPr>
            <a:cxnSpLocks/>
          </p:cNvCxnSpPr>
          <p:nvPr/>
        </p:nvCxnSpPr>
        <p:spPr>
          <a:xfrm>
            <a:off x="7961646" y="3698883"/>
            <a:ext cx="10745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1DEE7FEA-8C21-4BA7-A5A9-9ECFAB8A34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5703" t="59029" r="34681" b="29135"/>
          <a:stretch>
            <a:fillRect/>
          </a:stretch>
        </p:blipFill>
        <p:spPr>
          <a:xfrm>
            <a:off x="6796268" y="3773347"/>
            <a:ext cx="1180618" cy="451412"/>
          </a:xfrm>
          <a:custGeom>
            <a:avLst/>
            <a:gdLst>
              <a:gd name="connsiteX0" fmla="*/ 0 w 1180618"/>
              <a:gd name="connsiteY0" fmla="*/ 0 h 451412"/>
              <a:gd name="connsiteX1" fmla="*/ 1180618 w 1180618"/>
              <a:gd name="connsiteY1" fmla="*/ 0 h 451412"/>
              <a:gd name="connsiteX2" fmla="*/ 1180618 w 1180618"/>
              <a:gd name="connsiteY2" fmla="*/ 451412 h 451412"/>
              <a:gd name="connsiteX3" fmla="*/ 0 w 1180618"/>
              <a:gd name="connsiteY3" fmla="*/ 451412 h 451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0618" h="451412">
                <a:moveTo>
                  <a:pt x="0" y="0"/>
                </a:moveTo>
                <a:lnTo>
                  <a:pt x="1180618" y="0"/>
                </a:lnTo>
                <a:lnTo>
                  <a:pt x="1180618" y="451412"/>
                </a:lnTo>
                <a:lnTo>
                  <a:pt x="0" y="451412"/>
                </a:lnTo>
                <a:close/>
              </a:path>
            </a:pathLst>
          </a:cu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F73BDDD4-57F2-4504-A218-C69741E77074}"/>
              </a:ext>
            </a:extLst>
          </p:cNvPr>
          <p:cNvCxnSpPr>
            <a:cxnSpLocks/>
          </p:cNvCxnSpPr>
          <p:nvPr/>
        </p:nvCxnSpPr>
        <p:spPr>
          <a:xfrm>
            <a:off x="6803888" y="4222862"/>
            <a:ext cx="1157758" cy="18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338BED94-7913-4014-BD87-A54C16C7E4AB}"/>
              </a:ext>
            </a:extLst>
          </p:cNvPr>
          <p:cNvGrpSpPr/>
          <p:nvPr/>
        </p:nvGrpSpPr>
        <p:grpSpPr>
          <a:xfrm>
            <a:off x="2849300" y="2523281"/>
            <a:ext cx="3620948" cy="2245488"/>
            <a:chOff x="2849300" y="2523281"/>
            <a:chExt cx="3620948" cy="2245488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C9E190EE-7008-419A-8E77-1A720B7A2B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39944" t="26252" r="46952" b="60395"/>
            <a:stretch>
              <a:fillRect/>
            </a:stretch>
          </p:blipFill>
          <p:spPr>
            <a:xfrm>
              <a:off x="4861368" y="2523281"/>
              <a:ext cx="1608880" cy="509286"/>
            </a:xfrm>
            <a:custGeom>
              <a:avLst/>
              <a:gdLst>
                <a:gd name="connsiteX0" fmla="*/ 0 w 1608880"/>
                <a:gd name="connsiteY0" fmla="*/ 0 h 509286"/>
                <a:gd name="connsiteX1" fmla="*/ 1608880 w 1608880"/>
                <a:gd name="connsiteY1" fmla="*/ 0 h 509286"/>
                <a:gd name="connsiteX2" fmla="*/ 1608880 w 1608880"/>
                <a:gd name="connsiteY2" fmla="*/ 509286 h 509286"/>
                <a:gd name="connsiteX3" fmla="*/ 0 w 1608880"/>
                <a:gd name="connsiteY3" fmla="*/ 509286 h 509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8880" h="509286">
                  <a:moveTo>
                    <a:pt x="0" y="0"/>
                  </a:moveTo>
                  <a:lnTo>
                    <a:pt x="1608880" y="0"/>
                  </a:lnTo>
                  <a:lnTo>
                    <a:pt x="1608880" y="509286"/>
                  </a:lnTo>
                  <a:lnTo>
                    <a:pt x="0" y="509286"/>
                  </a:lnTo>
                  <a:close/>
                </a:path>
              </a:pathLst>
            </a:cu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xmlns="" id="{B43FC95A-F31E-4C95-A63D-3F7186511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3557" t="73293" r="66277" b="14871"/>
            <a:stretch>
              <a:fillRect/>
            </a:stretch>
          </p:blipFill>
          <p:spPr>
            <a:xfrm>
              <a:off x="2849300" y="4317357"/>
              <a:ext cx="1248138" cy="451412"/>
            </a:xfrm>
            <a:custGeom>
              <a:avLst/>
              <a:gdLst>
                <a:gd name="connsiteX0" fmla="*/ 0 w 1248138"/>
                <a:gd name="connsiteY0" fmla="*/ 0 h 451412"/>
                <a:gd name="connsiteX1" fmla="*/ 1248138 w 1248138"/>
                <a:gd name="connsiteY1" fmla="*/ 0 h 451412"/>
                <a:gd name="connsiteX2" fmla="*/ 1248138 w 1248138"/>
                <a:gd name="connsiteY2" fmla="*/ 451412 h 451412"/>
                <a:gd name="connsiteX3" fmla="*/ 0 w 1248138"/>
                <a:gd name="connsiteY3" fmla="*/ 451412 h 45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8138" h="451412">
                  <a:moveTo>
                    <a:pt x="0" y="0"/>
                  </a:moveTo>
                  <a:lnTo>
                    <a:pt x="1248138" y="0"/>
                  </a:lnTo>
                  <a:lnTo>
                    <a:pt x="1248138" y="451412"/>
                  </a:lnTo>
                  <a:lnTo>
                    <a:pt x="0" y="451412"/>
                  </a:lnTo>
                  <a:close/>
                </a:path>
              </a:pathLst>
            </a:custGeom>
          </p:spPr>
        </p:pic>
      </p:grp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9AA3AE79-8EE2-4122-9411-16572E99F5AB}"/>
              </a:ext>
            </a:extLst>
          </p:cNvPr>
          <p:cNvCxnSpPr>
            <a:cxnSpLocks/>
            <a:endCxn id="47" idx="2"/>
          </p:cNvCxnSpPr>
          <p:nvPr/>
        </p:nvCxnSpPr>
        <p:spPr>
          <a:xfrm>
            <a:off x="2849300" y="4766872"/>
            <a:ext cx="1248138" cy="18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77C30ACF-A407-4C68-9BFE-C2033E4996A4}"/>
              </a:ext>
            </a:extLst>
          </p:cNvPr>
          <p:cNvCxnSpPr>
            <a:cxnSpLocks/>
          </p:cNvCxnSpPr>
          <p:nvPr/>
        </p:nvCxnSpPr>
        <p:spPr>
          <a:xfrm>
            <a:off x="4961487" y="3032567"/>
            <a:ext cx="14708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7C85F24-A32C-4357-87C5-1AD73D327A66}"/>
              </a:ext>
            </a:extLst>
          </p:cNvPr>
          <p:cNvSpPr/>
          <p:nvPr/>
        </p:nvSpPr>
        <p:spPr>
          <a:xfrm>
            <a:off x="291564" y="1909826"/>
            <a:ext cx="2270049" cy="752352"/>
          </a:xfrm>
          <a:prstGeom prst="rect">
            <a:avLst/>
          </a:prstGeom>
          <a:solidFill>
            <a:srgbClr val="EFED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027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748E3B22-30BA-4807-9C68-E8382711B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059" y="1522071"/>
            <a:ext cx="12278120" cy="38138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0AE4A5F-8395-430D-AAA2-21C1DDC8A1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944" t="43323" r="48932" b="43323"/>
          <a:stretch>
            <a:fillRect/>
          </a:stretch>
        </p:blipFill>
        <p:spPr>
          <a:xfrm>
            <a:off x="4861368" y="3174357"/>
            <a:ext cx="1365812" cy="509286"/>
          </a:xfrm>
          <a:custGeom>
            <a:avLst/>
            <a:gdLst>
              <a:gd name="connsiteX0" fmla="*/ 0 w 1365812"/>
              <a:gd name="connsiteY0" fmla="*/ 0 h 509286"/>
              <a:gd name="connsiteX1" fmla="*/ 1365812 w 1365812"/>
              <a:gd name="connsiteY1" fmla="*/ 0 h 509286"/>
              <a:gd name="connsiteX2" fmla="*/ 1365812 w 1365812"/>
              <a:gd name="connsiteY2" fmla="*/ 509286 h 509286"/>
              <a:gd name="connsiteX3" fmla="*/ 0 w 1365812"/>
              <a:gd name="connsiteY3" fmla="*/ 509286 h 509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5812" h="509286">
                <a:moveTo>
                  <a:pt x="0" y="0"/>
                </a:moveTo>
                <a:lnTo>
                  <a:pt x="1365812" y="0"/>
                </a:lnTo>
                <a:lnTo>
                  <a:pt x="1365812" y="509286"/>
                </a:lnTo>
                <a:lnTo>
                  <a:pt x="0" y="509286"/>
                </a:lnTo>
                <a:close/>
              </a:path>
            </a:pathLst>
          </a:cu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54870257-0805-42DB-B298-BAEBC29EEB2B}"/>
              </a:ext>
            </a:extLst>
          </p:cNvPr>
          <p:cNvCxnSpPr>
            <a:cxnSpLocks/>
          </p:cNvCxnSpPr>
          <p:nvPr/>
        </p:nvCxnSpPr>
        <p:spPr>
          <a:xfrm>
            <a:off x="4861368" y="3714593"/>
            <a:ext cx="13658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0D64A2E-7295-4471-B8A0-3AC16A46F8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732" t="59029" r="71779" b="29135"/>
          <a:stretch>
            <a:fillRect/>
          </a:stretch>
        </p:blipFill>
        <p:spPr>
          <a:xfrm>
            <a:off x="1151880" y="3773347"/>
            <a:ext cx="2270050" cy="451412"/>
          </a:xfrm>
          <a:custGeom>
            <a:avLst/>
            <a:gdLst>
              <a:gd name="connsiteX0" fmla="*/ 0 w 2270050"/>
              <a:gd name="connsiteY0" fmla="*/ 0 h 451412"/>
              <a:gd name="connsiteX1" fmla="*/ 2270050 w 2270050"/>
              <a:gd name="connsiteY1" fmla="*/ 0 h 451412"/>
              <a:gd name="connsiteX2" fmla="*/ 2270050 w 2270050"/>
              <a:gd name="connsiteY2" fmla="*/ 451412 h 451412"/>
              <a:gd name="connsiteX3" fmla="*/ 0 w 2270050"/>
              <a:gd name="connsiteY3" fmla="*/ 451412 h 451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0050" h="451412">
                <a:moveTo>
                  <a:pt x="0" y="0"/>
                </a:moveTo>
                <a:lnTo>
                  <a:pt x="2270050" y="0"/>
                </a:lnTo>
                <a:lnTo>
                  <a:pt x="2270050" y="451412"/>
                </a:lnTo>
                <a:lnTo>
                  <a:pt x="0" y="451412"/>
                </a:lnTo>
                <a:close/>
              </a:path>
            </a:pathLst>
          </a:cu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D666AC15-0F41-4D08-9FB7-642E22E71D6A}"/>
              </a:ext>
            </a:extLst>
          </p:cNvPr>
          <p:cNvCxnSpPr>
            <a:cxnSpLocks/>
            <a:endCxn id="9" idx="2"/>
          </p:cNvCxnSpPr>
          <p:nvPr/>
        </p:nvCxnSpPr>
        <p:spPr>
          <a:xfrm>
            <a:off x="1151880" y="4224759"/>
            <a:ext cx="22700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DD74080-3A8A-4456-8A46-60BE3E5CDB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6217" t="58933" r="19264" b="27714"/>
          <a:stretch>
            <a:fillRect/>
          </a:stretch>
        </p:blipFill>
        <p:spPr>
          <a:xfrm>
            <a:off x="8087166" y="3769677"/>
            <a:ext cx="1782699" cy="509286"/>
          </a:xfrm>
          <a:custGeom>
            <a:avLst/>
            <a:gdLst>
              <a:gd name="connsiteX0" fmla="*/ 0 w 1782699"/>
              <a:gd name="connsiteY0" fmla="*/ 0 h 509286"/>
              <a:gd name="connsiteX1" fmla="*/ 1782699 w 1782699"/>
              <a:gd name="connsiteY1" fmla="*/ 0 h 509286"/>
              <a:gd name="connsiteX2" fmla="*/ 1782699 w 1782699"/>
              <a:gd name="connsiteY2" fmla="*/ 509286 h 509286"/>
              <a:gd name="connsiteX3" fmla="*/ 0 w 1782699"/>
              <a:gd name="connsiteY3" fmla="*/ 509286 h 509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2699" h="509286">
                <a:moveTo>
                  <a:pt x="0" y="0"/>
                </a:moveTo>
                <a:lnTo>
                  <a:pt x="1782699" y="0"/>
                </a:lnTo>
                <a:lnTo>
                  <a:pt x="1782699" y="509286"/>
                </a:lnTo>
                <a:lnTo>
                  <a:pt x="0" y="509286"/>
                </a:lnTo>
                <a:close/>
              </a:path>
            </a:pathLst>
          </a:cu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C064F032-609F-4C97-9195-1F72428CB1B2}"/>
              </a:ext>
            </a:extLst>
          </p:cNvPr>
          <p:cNvCxnSpPr>
            <a:cxnSpLocks/>
          </p:cNvCxnSpPr>
          <p:nvPr/>
        </p:nvCxnSpPr>
        <p:spPr>
          <a:xfrm>
            <a:off x="8124874" y="4224759"/>
            <a:ext cx="17373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5DC8A32-644D-4E00-B95F-A77EB22A8655}"/>
              </a:ext>
            </a:extLst>
          </p:cNvPr>
          <p:cNvSpPr/>
          <p:nvPr/>
        </p:nvSpPr>
        <p:spPr>
          <a:xfrm>
            <a:off x="291564" y="1909826"/>
            <a:ext cx="2270049" cy="752352"/>
          </a:xfrm>
          <a:prstGeom prst="rect">
            <a:avLst/>
          </a:prstGeom>
          <a:solidFill>
            <a:srgbClr val="EFED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406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748E3B22-30BA-4807-9C68-E8382711B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059" y="1522071"/>
            <a:ext cx="12278120" cy="38138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0AE4A5F-8395-430D-AAA2-21C1DDC8A1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944" t="43323" r="48932" b="43323"/>
          <a:stretch>
            <a:fillRect/>
          </a:stretch>
        </p:blipFill>
        <p:spPr>
          <a:xfrm>
            <a:off x="4861368" y="3174357"/>
            <a:ext cx="1365812" cy="509286"/>
          </a:xfrm>
          <a:custGeom>
            <a:avLst/>
            <a:gdLst>
              <a:gd name="connsiteX0" fmla="*/ 0 w 1365812"/>
              <a:gd name="connsiteY0" fmla="*/ 0 h 509286"/>
              <a:gd name="connsiteX1" fmla="*/ 1365812 w 1365812"/>
              <a:gd name="connsiteY1" fmla="*/ 0 h 509286"/>
              <a:gd name="connsiteX2" fmla="*/ 1365812 w 1365812"/>
              <a:gd name="connsiteY2" fmla="*/ 509286 h 509286"/>
              <a:gd name="connsiteX3" fmla="*/ 0 w 1365812"/>
              <a:gd name="connsiteY3" fmla="*/ 509286 h 509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5812" h="509286">
                <a:moveTo>
                  <a:pt x="0" y="0"/>
                </a:moveTo>
                <a:lnTo>
                  <a:pt x="1365812" y="0"/>
                </a:lnTo>
                <a:lnTo>
                  <a:pt x="1365812" y="509286"/>
                </a:lnTo>
                <a:lnTo>
                  <a:pt x="0" y="509286"/>
                </a:lnTo>
                <a:close/>
              </a:path>
            </a:pathLst>
          </a:cu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54870257-0805-42DB-B298-BAEBC29EEB2B}"/>
              </a:ext>
            </a:extLst>
          </p:cNvPr>
          <p:cNvCxnSpPr>
            <a:cxnSpLocks/>
          </p:cNvCxnSpPr>
          <p:nvPr/>
        </p:nvCxnSpPr>
        <p:spPr>
          <a:xfrm>
            <a:off x="4861368" y="3714593"/>
            <a:ext cx="13658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0D64A2E-7295-4471-B8A0-3AC16A46F8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732" t="59029" r="71779" b="29135"/>
          <a:stretch>
            <a:fillRect/>
          </a:stretch>
        </p:blipFill>
        <p:spPr>
          <a:xfrm>
            <a:off x="1151880" y="3773347"/>
            <a:ext cx="2270050" cy="451412"/>
          </a:xfrm>
          <a:custGeom>
            <a:avLst/>
            <a:gdLst>
              <a:gd name="connsiteX0" fmla="*/ 0 w 2270050"/>
              <a:gd name="connsiteY0" fmla="*/ 0 h 451412"/>
              <a:gd name="connsiteX1" fmla="*/ 2270050 w 2270050"/>
              <a:gd name="connsiteY1" fmla="*/ 0 h 451412"/>
              <a:gd name="connsiteX2" fmla="*/ 2270050 w 2270050"/>
              <a:gd name="connsiteY2" fmla="*/ 451412 h 451412"/>
              <a:gd name="connsiteX3" fmla="*/ 0 w 2270050"/>
              <a:gd name="connsiteY3" fmla="*/ 451412 h 451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0050" h="451412">
                <a:moveTo>
                  <a:pt x="0" y="0"/>
                </a:moveTo>
                <a:lnTo>
                  <a:pt x="2270050" y="0"/>
                </a:lnTo>
                <a:lnTo>
                  <a:pt x="2270050" y="451412"/>
                </a:lnTo>
                <a:lnTo>
                  <a:pt x="0" y="451412"/>
                </a:lnTo>
                <a:close/>
              </a:path>
            </a:pathLst>
          </a:cu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D666AC15-0F41-4D08-9FB7-642E22E71D6A}"/>
              </a:ext>
            </a:extLst>
          </p:cNvPr>
          <p:cNvCxnSpPr>
            <a:cxnSpLocks/>
            <a:endCxn id="9" idx="2"/>
          </p:cNvCxnSpPr>
          <p:nvPr/>
        </p:nvCxnSpPr>
        <p:spPr>
          <a:xfrm>
            <a:off x="1151880" y="4224759"/>
            <a:ext cx="22700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DD74080-3A8A-4456-8A46-60BE3E5CDB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6217" t="58933" r="19264" b="27714"/>
          <a:stretch>
            <a:fillRect/>
          </a:stretch>
        </p:blipFill>
        <p:spPr>
          <a:xfrm>
            <a:off x="8087166" y="3769677"/>
            <a:ext cx="1782699" cy="509286"/>
          </a:xfrm>
          <a:custGeom>
            <a:avLst/>
            <a:gdLst>
              <a:gd name="connsiteX0" fmla="*/ 0 w 1782699"/>
              <a:gd name="connsiteY0" fmla="*/ 0 h 509286"/>
              <a:gd name="connsiteX1" fmla="*/ 1782699 w 1782699"/>
              <a:gd name="connsiteY1" fmla="*/ 0 h 509286"/>
              <a:gd name="connsiteX2" fmla="*/ 1782699 w 1782699"/>
              <a:gd name="connsiteY2" fmla="*/ 509286 h 509286"/>
              <a:gd name="connsiteX3" fmla="*/ 0 w 1782699"/>
              <a:gd name="connsiteY3" fmla="*/ 509286 h 509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2699" h="509286">
                <a:moveTo>
                  <a:pt x="0" y="0"/>
                </a:moveTo>
                <a:lnTo>
                  <a:pt x="1782699" y="0"/>
                </a:lnTo>
                <a:lnTo>
                  <a:pt x="1782699" y="509286"/>
                </a:lnTo>
                <a:lnTo>
                  <a:pt x="0" y="509286"/>
                </a:lnTo>
                <a:close/>
              </a:path>
            </a:pathLst>
          </a:cu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C064F032-609F-4C97-9195-1F72428CB1B2}"/>
              </a:ext>
            </a:extLst>
          </p:cNvPr>
          <p:cNvCxnSpPr>
            <a:cxnSpLocks/>
          </p:cNvCxnSpPr>
          <p:nvPr/>
        </p:nvCxnSpPr>
        <p:spPr>
          <a:xfrm>
            <a:off x="8124874" y="4224759"/>
            <a:ext cx="17373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B2E395F-F619-458F-836B-D5114A6F5DEB}"/>
              </a:ext>
            </a:extLst>
          </p:cNvPr>
          <p:cNvSpPr/>
          <p:nvPr/>
        </p:nvSpPr>
        <p:spPr>
          <a:xfrm>
            <a:off x="291564" y="1909826"/>
            <a:ext cx="2270049" cy="752352"/>
          </a:xfrm>
          <a:prstGeom prst="rect">
            <a:avLst/>
          </a:prstGeom>
          <a:solidFill>
            <a:srgbClr val="EFED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406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9ECF359F-1DC0-45A1-AD0D-5EC8D0DEB1B8}"/>
              </a:ext>
            </a:extLst>
          </p:cNvPr>
          <p:cNvSpPr/>
          <p:nvPr/>
        </p:nvSpPr>
        <p:spPr>
          <a:xfrm>
            <a:off x="-108031" y="733663"/>
            <a:ext cx="12300031" cy="5250447"/>
          </a:xfrm>
          <a:prstGeom prst="roundRect">
            <a:avLst>
              <a:gd name="adj" fmla="val 9225"/>
            </a:avLst>
          </a:prstGeom>
          <a:solidFill>
            <a:srgbClr val="EFEDD5"/>
          </a:solidFill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046BA4C-7F38-4DBB-BCAA-632900E80521}"/>
              </a:ext>
            </a:extLst>
          </p:cNvPr>
          <p:cNvSpPr txBox="1"/>
          <p:nvPr/>
        </p:nvSpPr>
        <p:spPr>
          <a:xfrm>
            <a:off x="308658" y="1147222"/>
            <a:ext cx="11551534" cy="4563557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E9618B"/>
                </a:solidFill>
                <a:latin typeface=".VnAvant" panose="020B7200000000000000" pitchFamily="34" charset="0"/>
              </a:rPr>
              <a:t>3. </a:t>
            </a:r>
            <a:r>
              <a:rPr lang="en-US" sz="3600">
                <a:latin typeface=".VnAvant" panose="020B7200000000000000" pitchFamily="34" charset="0"/>
              </a:rPr>
              <a:t>TËp ®äc </a:t>
            </a:r>
          </a:p>
          <a:p>
            <a:pPr algn="ctr"/>
            <a:r>
              <a:rPr lang="en-US" sz="4000">
                <a:solidFill>
                  <a:srgbClr val="E9618B"/>
                </a:solidFill>
                <a:latin typeface=".VnAvant" panose="020B7200000000000000" pitchFamily="34" charset="0"/>
              </a:rPr>
              <a:t>Ch¨m bµ</a:t>
            </a:r>
          </a:p>
          <a:p>
            <a:pPr algn="just">
              <a:lnSpc>
                <a:spcPct val="200000"/>
              </a:lnSpc>
              <a:spcBef>
                <a:spcPts val="1200"/>
              </a:spcBef>
            </a:pPr>
            <a:r>
              <a:rPr lang="en-US" sz="3600">
                <a:latin typeface=".VnAvant" panose="020B7200000000000000" pitchFamily="34" charset="0"/>
              </a:rPr>
              <a:t>Bµ bÞ c¶m. C¶ nhµ lo l¾m. MÑ ®i kh¾p chî mua l¸ ®Ó ch÷a c¶m. Ở nhµ, bè vµ Th¾m pha s÷a cho bµ. Cã c¶ nhµ ch¨m, bµ ®· ®ì.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58DF9026-B7CF-46CC-9C39-4301CF82A1A9}"/>
              </a:ext>
            </a:extLst>
          </p:cNvPr>
          <p:cNvSpPr>
            <a:spLocks noChangeAspect="1"/>
          </p:cNvSpPr>
          <p:nvPr/>
        </p:nvSpPr>
        <p:spPr>
          <a:xfrm>
            <a:off x="87678" y="2470875"/>
            <a:ext cx="441960" cy="44196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.VnAvant" panose="020B7200000000000000" pitchFamily="34" charset="0"/>
              </a:rPr>
              <a:t>1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A59689B9-372A-40D8-9022-C8229EC2070E}"/>
              </a:ext>
            </a:extLst>
          </p:cNvPr>
          <p:cNvGrpSpPr/>
          <p:nvPr/>
        </p:nvGrpSpPr>
        <p:grpSpPr>
          <a:xfrm>
            <a:off x="2733438" y="2441730"/>
            <a:ext cx="438912" cy="895474"/>
            <a:chOff x="2670581" y="2821913"/>
            <a:chExt cx="438912" cy="895474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7B170268-27FA-4227-8F0F-E8EA65CD65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92095" y="3293018"/>
              <a:ext cx="195884" cy="4243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13B70756-9895-49E0-979D-F4CBADCDA0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70581" y="2821913"/>
              <a:ext cx="438912" cy="43891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089588BD-051E-4AF8-B36C-161B5CC7B5CB}"/>
              </a:ext>
            </a:extLst>
          </p:cNvPr>
          <p:cNvGrpSpPr/>
          <p:nvPr/>
        </p:nvGrpSpPr>
        <p:grpSpPr>
          <a:xfrm>
            <a:off x="6177678" y="2470875"/>
            <a:ext cx="438912" cy="895474"/>
            <a:chOff x="2670581" y="2821913"/>
            <a:chExt cx="438912" cy="89547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1339AD2E-5566-47DB-B899-E45D190D82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92095" y="3293018"/>
              <a:ext cx="195884" cy="4243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FC4B64C8-3E1E-428E-8655-FB82CE50A8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70581" y="2821913"/>
              <a:ext cx="438912" cy="43891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chemeClr val="tx1"/>
                  </a:solidFill>
                </a:rPr>
                <a:t>3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B74015ED-4F41-48B9-8A9A-2F80E3B4106E}"/>
              </a:ext>
            </a:extLst>
          </p:cNvPr>
          <p:cNvGrpSpPr/>
          <p:nvPr/>
        </p:nvGrpSpPr>
        <p:grpSpPr>
          <a:xfrm>
            <a:off x="3464958" y="3552915"/>
            <a:ext cx="438912" cy="895474"/>
            <a:chOff x="2670581" y="2821913"/>
            <a:chExt cx="438912" cy="895474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DAF2344A-D8FD-4F16-8B06-9F31EFD7F8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92095" y="3293018"/>
              <a:ext cx="195884" cy="4243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1BE7D90E-F02E-498B-95E0-163A3EC56C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70581" y="2821913"/>
              <a:ext cx="438912" cy="43891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chemeClr val="tx1"/>
                  </a:solidFill>
                </a:rPr>
                <a:t>4</a:t>
              </a:r>
            </a:p>
          </p:txBody>
        </p: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33020987-8502-47B1-9643-C6E523A7B90F}"/>
              </a:ext>
            </a:extLst>
          </p:cNvPr>
          <p:cNvCxnSpPr>
            <a:cxnSpLocks/>
          </p:cNvCxnSpPr>
          <p:nvPr/>
        </p:nvCxnSpPr>
        <p:spPr>
          <a:xfrm flipV="1">
            <a:off x="11741088" y="4047388"/>
            <a:ext cx="195884" cy="4243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DA12FA1F-D401-47EE-823E-2194E83485C9}"/>
              </a:ext>
            </a:extLst>
          </p:cNvPr>
          <p:cNvSpPr>
            <a:spLocks noChangeAspect="1"/>
          </p:cNvSpPr>
          <p:nvPr/>
        </p:nvSpPr>
        <p:spPr>
          <a:xfrm>
            <a:off x="87678" y="4736499"/>
            <a:ext cx="438912" cy="43891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01C86917-0043-400D-8353-0F46392F7D26}"/>
              </a:ext>
            </a:extLst>
          </p:cNvPr>
          <p:cNvSpPr/>
          <p:nvPr/>
        </p:nvSpPr>
        <p:spPr>
          <a:xfrm>
            <a:off x="307134" y="1226093"/>
            <a:ext cx="2547818" cy="752352"/>
          </a:xfrm>
          <a:prstGeom prst="rect">
            <a:avLst/>
          </a:prstGeom>
          <a:solidFill>
            <a:srgbClr val="EFED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0493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82880"/>
            <a:ext cx="10515600" cy="6156959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800">
                <a:solidFill>
                  <a:srgbClr val="E9618B"/>
                </a:solidFill>
                <a:latin typeface=".VnAvant" panose="020B7200000000000000" pitchFamily="34" charset="0"/>
              </a:rPr>
              <a:t>Ch¨m bµ</a:t>
            </a:r>
            <a:br>
              <a:rPr lang="en-US" sz="4800">
                <a:solidFill>
                  <a:srgbClr val="E9618B"/>
                </a:solidFill>
                <a:latin typeface=".VnAvant" panose="020B7200000000000000" pitchFamily="34" charset="0"/>
              </a:rPr>
            </a:br>
            <a:r>
              <a:rPr lang="en-US">
                <a:latin typeface=".VnAvant" panose="020B7200000000000000" pitchFamily="34" charset="0"/>
              </a:rPr>
              <a:t>Bµ bÞ c¶m</a:t>
            </a:r>
            <a:r>
              <a:rPr lang="vi-VN">
                <a:latin typeface=".VnAvant" panose="020B7200000000000000" pitchFamily="34" charset="0"/>
              </a:rPr>
              <a:t>.</a:t>
            </a:r>
            <a:endParaRPr lang="en-US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82880"/>
            <a:ext cx="10515600" cy="6156959"/>
          </a:xfrm>
        </p:spPr>
        <p:txBody>
          <a:bodyPr>
            <a:normAutofit/>
          </a:bodyPr>
          <a:lstStyle/>
          <a:p>
            <a:pPr algn="ctr"/>
            <a:r>
              <a:rPr lang="en-US" sz="4800">
                <a:latin typeface=".VnAvant" panose="020B7200000000000000" pitchFamily="34" charset="0"/>
              </a:rPr>
              <a:t>C¶ nhµ lo l¾m.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" y="182880"/>
            <a:ext cx="12222480" cy="6156959"/>
          </a:xfrm>
        </p:spPr>
        <p:txBody>
          <a:bodyPr>
            <a:normAutofit/>
          </a:bodyPr>
          <a:lstStyle/>
          <a:p>
            <a:pPr algn="ctr">
              <a:spcBef>
                <a:spcPts val="1200"/>
              </a:spcBef>
            </a:pPr>
            <a:r>
              <a:rPr lang="en-US" sz="4800">
                <a:latin typeface=".VnAvant" panose="020B7200000000000000" pitchFamily="34" charset="0"/>
              </a:rPr>
              <a:t>MÑ ®i kh¾p chî mua l¸ ®Ó ch÷a c¶m.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" y="182880"/>
            <a:ext cx="12222480" cy="6156959"/>
          </a:xfrm>
        </p:spPr>
        <p:txBody>
          <a:bodyPr>
            <a:normAutofit/>
          </a:bodyPr>
          <a:lstStyle/>
          <a:p>
            <a:pPr algn="ctr">
              <a:spcBef>
                <a:spcPts val="1200"/>
              </a:spcBef>
            </a:pPr>
            <a:r>
              <a:rPr lang="en-US" sz="4800">
                <a:latin typeface=".VnAvant" panose="020B7200000000000000" pitchFamily="34" charset="0"/>
              </a:rPr>
              <a:t>Ở nhµ, bè vµ Th¾m pha s÷a cho bµ</a:t>
            </a:r>
            <a:r>
              <a:rPr lang="en-US" sz="4800" b="1">
                <a:latin typeface=".VnAvant" panose="020B7200000000000000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" y="182880"/>
            <a:ext cx="12222480" cy="6156959"/>
          </a:xfrm>
        </p:spPr>
        <p:txBody>
          <a:bodyPr>
            <a:normAutofit/>
          </a:bodyPr>
          <a:lstStyle/>
          <a:p>
            <a:pPr algn="ctr">
              <a:spcBef>
                <a:spcPts val="1200"/>
              </a:spcBef>
            </a:pPr>
            <a:r>
              <a:rPr lang="en-US" sz="4800">
                <a:latin typeface=".VnAvant" panose="020B7200000000000000" pitchFamily="34" charset="0"/>
              </a:rPr>
              <a:t>Cã c¶ nhµ ch¨m, bµ ®· ®ì.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xmlns="" id="{2E797FE4-5BBD-4383-BB5C-C0D6C19698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-3097586" y="-630178"/>
            <a:ext cx="18387172" cy="8443090"/>
          </a:xfrm>
          <a:custGeom>
            <a:avLst/>
            <a:gdLst>
              <a:gd name="connsiteX0" fmla="*/ 4861560 w 12192000"/>
              <a:gd name="connsiteY0" fmla="*/ 4186024 h 5598367"/>
              <a:gd name="connsiteX1" fmla="*/ 4861560 w 12192000"/>
              <a:gd name="connsiteY1" fmla="*/ 4993744 h 5598367"/>
              <a:gd name="connsiteX2" fmla="*/ 7833360 w 12192000"/>
              <a:gd name="connsiteY2" fmla="*/ 4993744 h 5598367"/>
              <a:gd name="connsiteX3" fmla="*/ 7833360 w 12192000"/>
              <a:gd name="connsiteY3" fmla="*/ 4186024 h 5598367"/>
              <a:gd name="connsiteX4" fmla="*/ 2971801 w 12192000"/>
              <a:gd name="connsiteY4" fmla="*/ 360784 h 5598367"/>
              <a:gd name="connsiteX5" fmla="*/ 2971801 w 12192000"/>
              <a:gd name="connsiteY5" fmla="*/ 1168504 h 5598367"/>
              <a:gd name="connsiteX6" fmla="*/ 5044440 w 12192000"/>
              <a:gd name="connsiteY6" fmla="*/ 1168504 h 5598367"/>
              <a:gd name="connsiteX7" fmla="*/ 5044440 w 12192000"/>
              <a:gd name="connsiteY7" fmla="*/ 360784 h 5598367"/>
              <a:gd name="connsiteX8" fmla="*/ 0 w 12192000"/>
              <a:gd name="connsiteY8" fmla="*/ 0 h 5598367"/>
              <a:gd name="connsiteX9" fmla="*/ 12192000 w 12192000"/>
              <a:gd name="connsiteY9" fmla="*/ 0 h 5598367"/>
              <a:gd name="connsiteX10" fmla="*/ 12192000 w 12192000"/>
              <a:gd name="connsiteY10" fmla="*/ 5598367 h 5598367"/>
              <a:gd name="connsiteX11" fmla="*/ 0 w 12192000"/>
              <a:gd name="connsiteY11" fmla="*/ 5598367 h 5598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5598367">
                <a:moveTo>
                  <a:pt x="4861560" y="4186024"/>
                </a:moveTo>
                <a:lnTo>
                  <a:pt x="4861560" y="4993744"/>
                </a:lnTo>
                <a:lnTo>
                  <a:pt x="7833360" y="4993744"/>
                </a:lnTo>
                <a:lnTo>
                  <a:pt x="7833360" y="4186024"/>
                </a:lnTo>
                <a:close/>
                <a:moveTo>
                  <a:pt x="2971801" y="360784"/>
                </a:moveTo>
                <a:lnTo>
                  <a:pt x="2971801" y="1168504"/>
                </a:lnTo>
                <a:lnTo>
                  <a:pt x="5044440" y="1168504"/>
                </a:lnTo>
                <a:lnTo>
                  <a:pt x="5044440" y="36078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98367"/>
                </a:lnTo>
                <a:lnTo>
                  <a:pt x="0" y="559836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39307146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EC60D7C-BE31-4B86-9F03-2F02609FADF6}"/>
              </a:ext>
            </a:extLst>
          </p:cNvPr>
          <p:cNvSpPr txBox="1"/>
          <p:nvPr/>
        </p:nvSpPr>
        <p:spPr>
          <a:xfrm>
            <a:off x="751840" y="1120676"/>
            <a:ext cx="1068832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E9618B"/>
                </a:solidFill>
                <a:latin typeface=".VnAvant" panose="020B7200000000000000" pitchFamily="34" charset="0"/>
              </a:rPr>
              <a:t>Ch¨m bµ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en-US" sz="4000">
                <a:latin typeface=".VnAvant" panose="020B7200000000000000" pitchFamily="34" charset="0"/>
              </a:rPr>
              <a:t>Bµ bÞ c¶m. C¶ nhµ lo l¾m. MÑ ®i kh¾p chî mua l¸ ®Ó ch÷a c¶m. Ở nhµ, bè vµ Th¾m pha s÷a cho bµ. Cã c¶ nhµ ch¨m, bµ ®· ®ì.</a:t>
            </a:r>
          </a:p>
        </p:txBody>
      </p:sp>
    </p:spTree>
    <p:extLst>
      <p:ext uri="{BB962C8B-B14F-4D97-AF65-F5344CB8AC3E}">
        <p14:creationId xmlns:p14="http://schemas.microsoft.com/office/powerpoint/2010/main" xmlns="" val="2280690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chat or text message&#10;&#10;Description automatically generated">
            <a:extLst>
              <a:ext uri="{FF2B5EF4-FFF2-40B4-BE49-F238E27FC236}">
                <a16:creationId xmlns:a16="http://schemas.microsoft.com/office/drawing/2014/main" xmlns="" id="{52C010B6-5A4E-4186-8DF9-44A4D8485C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43090"/>
            <a:ext cx="12192000" cy="477182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5B234360-DBCF-488D-956C-051A52D1E16D}"/>
              </a:ext>
            </a:extLst>
          </p:cNvPr>
          <p:cNvCxnSpPr/>
          <p:nvPr/>
        </p:nvCxnSpPr>
        <p:spPr>
          <a:xfrm>
            <a:off x="5208608" y="3601935"/>
            <a:ext cx="717630" cy="1169043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B9AD5D04-2406-4182-B340-509106D66383}"/>
              </a:ext>
            </a:extLst>
          </p:cNvPr>
          <p:cNvCxnSpPr/>
          <p:nvPr/>
        </p:nvCxnSpPr>
        <p:spPr>
          <a:xfrm>
            <a:off x="5208608" y="2671543"/>
            <a:ext cx="717630" cy="1169043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C1E9CFCB-FF1A-4B25-9C4B-2E51DD0DCE14}"/>
              </a:ext>
            </a:extLst>
          </p:cNvPr>
          <p:cNvCxnSpPr>
            <a:cxnSpLocks/>
          </p:cNvCxnSpPr>
          <p:nvPr/>
        </p:nvCxnSpPr>
        <p:spPr>
          <a:xfrm flipV="1">
            <a:off x="5208608" y="2614773"/>
            <a:ext cx="717630" cy="2031094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5720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B04CCB8-19EA-4183-A766-B98A1E8121BF}"/>
              </a:ext>
            </a:extLst>
          </p:cNvPr>
          <p:cNvGrpSpPr/>
          <p:nvPr/>
        </p:nvGrpSpPr>
        <p:grpSpPr>
          <a:xfrm>
            <a:off x="2727960" y="1618149"/>
            <a:ext cx="6736080" cy="3621703"/>
            <a:chOff x="2727960" y="838200"/>
            <a:chExt cx="6736080" cy="3621703"/>
          </a:xfrm>
        </p:grpSpPr>
        <p:sp>
          <p:nvSpPr>
            <p:cNvPr id="4" name="TextBox 3"/>
            <p:cNvSpPr txBox="1"/>
            <p:nvPr/>
          </p:nvSpPr>
          <p:spPr>
            <a:xfrm>
              <a:off x="2727960" y="838200"/>
              <a:ext cx="67360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6000">
                  <a:solidFill>
                    <a:srgbClr val="E9618B"/>
                  </a:solidFill>
                  <a:latin typeface=".VnAvant" pitchFamily="34" charset="0"/>
                </a:rPr>
                <a:t>¨m</a:t>
              </a:r>
              <a:endParaRPr lang="en-US" sz="6000">
                <a:solidFill>
                  <a:srgbClr val="E9618B"/>
                </a:solidFill>
                <a:latin typeface=".VnAvant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99660" y="1844040"/>
              <a:ext cx="2392680" cy="1188720"/>
              <a:chOff x="2065020" y="2407920"/>
              <a:chExt cx="2392680" cy="1188720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065020" y="2407920"/>
                <a:ext cx="1188720" cy="1188720"/>
                <a:chOff x="2065020" y="2499360"/>
                <a:chExt cx="1188720" cy="1188720"/>
              </a:xfrm>
            </p:grpSpPr>
            <p:sp>
              <p:nvSpPr>
                <p:cNvPr id="10" name="Rectangle 9"/>
                <p:cNvSpPr>
                  <a:spLocks noChangeAspect="1"/>
                </p:cNvSpPr>
                <p:nvPr/>
              </p:nvSpPr>
              <p:spPr>
                <a:xfrm>
                  <a:off x="2065020" y="2499360"/>
                  <a:ext cx="1188720" cy="118872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2308860" y="2651760"/>
                  <a:ext cx="701040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6000">
                      <a:latin typeface=".VnAvant" pitchFamily="34" charset="0"/>
                    </a:rPr>
                    <a:t>¨</a:t>
                  </a:r>
                  <a:endParaRPr lang="en-US" sz="6000">
                    <a:latin typeface=".VnAvant" pitchFamily="34" charset="0"/>
                  </a:endParaRPr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3268980" y="2407920"/>
                <a:ext cx="1188720" cy="1188720"/>
                <a:chOff x="4610100" y="2346960"/>
                <a:chExt cx="1188720" cy="1188720"/>
              </a:xfrm>
            </p:grpSpPr>
            <p:sp>
              <p:nvSpPr>
                <p:cNvPr id="11" name="Rectangle 10"/>
                <p:cNvSpPr>
                  <a:spLocks noChangeAspect="1"/>
                </p:cNvSpPr>
                <p:nvPr/>
              </p:nvSpPr>
              <p:spPr>
                <a:xfrm>
                  <a:off x="4610100" y="2346960"/>
                  <a:ext cx="1188720" cy="118872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4762500" y="2403009"/>
                  <a:ext cx="701040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6000">
                      <a:latin typeface=".VnAvant" pitchFamily="34" charset="0"/>
                    </a:rPr>
                    <a:t>m</a:t>
                  </a:r>
                  <a:endParaRPr lang="en-US" sz="6000">
                    <a:latin typeface=".VnAvant" pitchFamily="34" charset="0"/>
                  </a:endParaRPr>
                </a:p>
              </p:txBody>
            </p:sp>
          </p:grpSp>
        </p:grpSp>
        <p:sp>
          <p:nvSpPr>
            <p:cNvPr id="15" name="TextBox 14"/>
            <p:cNvSpPr txBox="1"/>
            <p:nvPr/>
          </p:nvSpPr>
          <p:spPr>
            <a:xfrm>
              <a:off x="4232910" y="3444240"/>
              <a:ext cx="37261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6000">
                  <a:latin typeface=".VnAvant" pitchFamily="34" charset="0"/>
                </a:rPr>
                <a:t>ch</a:t>
              </a:r>
              <a:r>
                <a:rPr lang="vi-VN" sz="6000">
                  <a:solidFill>
                    <a:srgbClr val="E9618B"/>
                  </a:solidFill>
                  <a:latin typeface=".VnAvant" pitchFamily="34" charset="0"/>
                </a:rPr>
                <a:t>¨m</a:t>
              </a:r>
              <a:r>
                <a:rPr lang="vi-VN" sz="6000">
                  <a:latin typeface=".VnAvant" pitchFamily="34" charset="0"/>
                </a:rPr>
                <a:t> chØ</a:t>
              </a:r>
              <a:endParaRPr lang="en-US" sz="6000">
                <a:latin typeface=".VnAvant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438334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7960" y="1618149"/>
            <a:ext cx="67360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3800">
                <a:solidFill>
                  <a:srgbClr val="E9618B"/>
                </a:solidFill>
                <a:latin typeface=".VnAvant" pitchFamily="34" charset="0"/>
              </a:rPr>
              <a:t>¨</a:t>
            </a:r>
            <a:r>
              <a:rPr lang="en-US" sz="13800">
                <a:solidFill>
                  <a:srgbClr val="E9618B"/>
                </a:solidFill>
                <a:latin typeface=".VnAvant" pitchFamily="34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xmlns="" val="2330672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3355F17-D4A5-4F19-A185-D9278B5EA470}"/>
              </a:ext>
            </a:extLst>
          </p:cNvPr>
          <p:cNvGrpSpPr/>
          <p:nvPr/>
        </p:nvGrpSpPr>
        <p:grpSpPr>
          <a:xfrm>
            <a:off x="515818" y="586154"/>
            <a:ext cx="12191998" cy="7582085"/>
            <a:chOff x="2698449" y="1505568"/>
            <a:chExt cx="6401181" cy="398083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B5614975-9D2F-455F-8574-EA76E4FDA1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2032" t="15445" r="25465" b="18602"/>
            <a:stretch/>
          </p:blipFill>
          <p:spPr>
            <a:xfrm>
              <a:off x="2698449" y="1505568"/>
              <a:ext cx="6401181" cy="3600665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DB336B7F-921B-4FA5-9525-05B5A5626ACF}"/>
                </a:ext>
              </a:extLst>
            </p:cNvPr>
            <p:cNvSpPr/>
            <p:nvPr/>
          </p:nvSpPr>
          <p:spPr>
            <a:xfrm>
              <a:off x="3798277" y="4384431"/>
              <a:ext cx="3610708" cy="11019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661328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7960" y="1618149"/>
            <a:ext cx="6736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>
                <a:solidFill>
                  <a:srgbClr val="E9618B"/>
                </a:solidFill>
                <a:latin typeface=".VnAvant" pitchFamily="34" charset="0"/>
              </a:rPr>
              <a:t>¨p</a:t>
            </a:r>
            <a:endParaRPr lang="en-US" sz="6000">
              <a:solidFill>
                <a:srgbClr val="E9618B"/>
              </a:solidFill>
              <a:latin typeface=".VnAvant" pitchFamily="34" charset="0"/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4899660" y="2623989"/>
            <a:ext cx="2392680" cy="1188720"/>
            <a:chOff x="2065020" y="2407920"/>
            <a:chExt cx="2392680" cy="1188720"/>
          </a:xfrm>
        </p:grpSpPr>
        <p:grpSp>
          <p:nvGrpSpPr>
            <p:cNvPr id="3" name="Group 11"/>
            <p:cNvGrpSpPr/>
            <p:nvPr/>
          </p:nvGrpSpPr>
          <p:grpSpPr>
            <a:xfrm>
              <a:off x="2065020" y="2407920"/>
              <a:ext cx="1188720" cy="1188720"/>
              <a:chOff x="2065020" y="2499360"/>
              <a:chExt cx="1188720" cy="1188720"/>
            </a:xfrm>
          </p:grpSpPr>
          <p:sp>
            <p:nvSpPr>
              <p:cNvPr id="10" name="Rectangle 9"/>
              <p:cNvSpPr>
                <a:spLocks noChangeAspect="1"/>
              </p:cNvSpPr>
              <p:nvPr/>
            </p:nvSpPr>
            <p:spPr>
              <a:xfrm>
                <a:off x="2065020" y="2499360"/>
                <a:ext cx="1188720" cy="11887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308860" y="2651760"/>
                <a:ext cx="70104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6000">
                    <a:latin typeface=".VnAvant" pitchFamily="34" charset="0"/>
                  </a:rPr>
                  <a:t>¨</a:t>
                </a:r>
                <a:endParaRPr lang="en-US" sz="6000">
                  <a:latin typeface=".VnAvant" pitchFamily="34" charset="0"/>
                </a:endParaRPr>
              </a:p>
            </p:txBody>
          </p:sp>
        </p:grpSp>
        <p:grpSp>
          <p:nvGrpSpPr>
            <p:cNvPr id="5" name="Group 12"/>
            <p:cNvGrpSpPr/>
            <p:nvPr/>
          </p:nvGrpSpPr>
          <p:grpSpPr>
            <a:xfrm>
              <a:off x="3268980" y="2407920"/>
              <a:ext cx="1188720" cy="1188720"/>
              <a:chOff x="4610100" y="2346960"/>
              <a:chExt cx="1188720" cy="1188720"/>
            </a:xfrm>
          </p:grpSpPr>
          <p:sp>
            <p:nvSpPr>
              <p:cNvPr id="11" name="Rectangle 10"/>
              <p:cNvSpPr>
                <a:spLocks noChangeAspect="1"/>
              </p:cNvSpPr>
              <p:nvPr/>
            </p:nvSpPr>
            <p:spPr>
              <a:xfrm>
                <a:off x="4610100" y="2346960"/>
                <a:ext cx="1188720" cy="11887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762500" y="2403009"/>
                <a:ext cx="70104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6000">
                    <a:latin typeface=".VnAvant" pitchFamily="34" charset="0"/>
                  </a:rPr>
                  <a:t>p</a:t>
                </a:r>
                <a:endParaRPr lang="en-US" sz="6000">
                  <a:latin typeface=".VnAvant" pitchFamily="34" charset="0"/>
                </a:endParaRPr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>
            <a:off x="4566285" y="4224189"/>
            <a:ext cx="30594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>
                <a:latin typeface=".VnAvant" pitchFamily="34" charset="0"/>
              </a:rPr>
              <a:t>c</a:t>
            </a:r>
            <a:r>
              <a:rPr lang="vi-VN" sz="6000">
                <a:solidFill>
                  <a:srgbClr val="E9618B"/>
                </a:solidFill>
                <a:latin typeface=".VnAvant" pitchFamily="34" charset="0"/>
              </a:rPr>
              <a:t>Æp</a:t>
            </a:r>
            <a:r>
              <a:rPr lang="vi-VN" sz="6000">
                <a:latin typeface=".VnAvant" pitchFamily="34" charset="0"/>
              </a:rPr>
              <a:t> da</a:t>
            </a:r>
            <a:endParaRPr lang="en-US" sz="6000">
              <a:latin typeface=".VnAvant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wnloads\image (5).png"/>
          <p:cNvPicPr>
            <a:picLocks noChangeAspect="1" noChangeArrowheads="1"/>
          </p:cNvPicPr>
          <p:nvPr/>
        </p:nvPicPr>
        <p:blipFill rotWithShape="1">
          <a:blip r:embed="rId2"/>
          <a:srcRect t="9111"/>
          <a:stretch/>
        </p:blipFill>
        <p:spPr bwMode="auto">
          <a:xfrm>
            <a:off x="1541182" y="1454238"/>
            <a:ext cx="9109637" cy="5403761"/>
          </a:xfrm>
          <a:prstGeom prst="rect">
            <a:avLst/>
          </a:prstGeom>
          <a:noFill/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B42A8370-6BE5-4187-8011-F1AB48128C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50000" b="11340"/>
          <a:stretch/>
        </p:blipFill>
        <p:spPr>
          <a:xfrm>
            <a:off x="198120" y="220700"/>
            <a:ext cx="7288356" cy="128016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69A648CA-059E-4067-8BCA-9A94B0243DC3}"/>
              </a:ext>
            </a:extLst>
          </p:cNvPr>
          <p:cNvCxnSpPr>
            <a:cxnSpLocks/>
          </p:cNvCxnSpPr>
          <p:nvPr/>
        </p:nvCxnSpPr>
        <p:spPr>
          <a:xfrm>
            <a:off x="8354927" y="4018087"/>
            <a:ext cx="5757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52E512E4-706C-43F4-8348-8091FF212B22}"/>
              </a:ext>
            </a:extLst>
          </p:cNvPr>
          <p:cNvCxnSpPr>
            <a:cxnSpLocks/>
          </p:cNvCxnSpPr>
          <p:nvPr/>
        </p:nvCxnSpPr>
        <p:spPr>
          <a:xfrm>
            <a:off x="2888847" y="6720647"/>
            <a:ext cx="5757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7B50E905-B43A-43DB-96C4-7A11E20EFAF7}"/>
              </a:ext>
            </a:extLst>
          </p:cNvPr>
          <p:cNvCxnSpPr>
            <a:cxnSpLocks/>
          </p:cNvCxnSpPr>
          <p:nvPr/>
        </p:nvCxnSpPr>
        <p:spPr>
          <a:xfrm>
            <a:off x="5865727" y="6720647"/>
            <a:ext cx="6874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298D89F8-E2AE-43A5-A434-AF3E83CF8A2E}"/>
              </a:ext>
            </a:extLst>
          </p:cNvPr>
          <p:cNvGrpSpPr/>
          <p:nvPr/>
        </p:nvGrpSpPr>
        <p:grpSpPr>
          <a:xfrm>
            <a:off x="2888847" y="4028247"/>
            <a:ext cx="757323" cy="68580"/>
            <a:chOff x="2888847" y="4028247"/>
            <a:chExt cx="757323" cy="6858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8F8D606A-F7B2-476E-A2E8-CD26D004B99F}"/>
                </a:ext>
              </a:extLst>
            </p:cNvPr>
            <p:cNvCxnSpPr>
              <a:cxnSpLocks/>
            </p:cNvCxnSpPr>
            <p:nvPr/>
          </p:nvCxnSpPr>
          <p:spPr>
            <a:xfrm>
              <a:off x="2888847" y="4028247"/>
              <a:ext cx="75732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13C456CD-F881-4D6A-8D36-B28A6ED53EF8}"/>
                </a:ext>
              </a:extLst>
            </p:cNvPr>
            <p:cNvCxnSpPr>
              <a:cxnSpLocks/>
            </p:cNvCxnSpPr>
            <p:nvPr/>
          </p:nvCxnSpPr>
          <p:spPr>
            <a:xfrm>
              <a:off x="2888847" y="4096827"/>
              <a:ext cx="75732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36F5B9AE-31CF-4206-A38C-2273011D3903}"/>
              </a:ext>
            </a:extLst>
          </p:cNvPr>
          <p:cNvGrpSpPr/>
          <p:nvPr/>
        </p:nvGrpSpPr>
        <p:grpSpPr>
          <a:xfrm>
            <a:off x="5358997" y="4018087"/>
            <a:ext cx="687473" cy="68580"/>
            <a:chOff x="2888847" y="4028247"/>
            <a:chExt cx="757323" cy="6858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96055609-7033-4672-9240-D51AED8091E7}"/>
                </a:ext>
              </a:extLst>
            </p:cNvPr>
            <p:cNvCxnSpPr>
              <a:cxnSpLocks/>
            </p:cNvCxnSpPr>
            <p:nvPr/>
          </p:nvCxnSpPr>
          <p:spPr>
            <a:xfrm>
              <a:off x="2888847" y="4028247"/>
              <a:ext cx="75732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8A49DB6E-E97F-4F3F-A4B7-74D7D0715B35}"/>
                </a:ext>
              </a:extLst>
            </p:cNvPr>
            <p:cNvCxnSpPr>
              <a:cxnSpLocks/>
            </p:cNvCxnSpPr>
            <p:nvPr/>
          </p:nvCxnSpPr>
          <p:spPr>
            <a:xfrm>
              <a:off x="2888847" y="4096827"/>
              <a:ext cx="75732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17EE8C63-A60E-419E-A2C7-5E853FEBF49E}"/>
              </a:ext>
            </a:extLst>
          </p:cNvPr>
          <p:cNvGrpSpPr/>
          <p:nvPr/>
        </p:nvGrpSpPr>
        <p:grpSpPr>
          <a:xfrm>
            <a:off x="8488277" y="6720647"/>
            <a:ext cx="640080" cy="68580"/>
            <a:chOff x="2888847" y="4028247"/>
            <a:chExt cx="757323" cy="68580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464B4842-9683-4559-9EFB-7975E11495E9}"/>
                </a:ext>
              </a:extLst>
            </p:cNvPr>
            <p:cNvCxnSpPr>
              <a:cxnSpLocks/>
            </p:cNvCxnSpPr>
            <p:nvPr/>
          </p:nvCxnSpPr>
          <p:spPr>
            <a:xfrm>
              <a:off x="2888847" y="4028247"/>
              <a:ext cx="75732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11D1276B-48A3-467E-94FC-F1C5DB578060}"/>
                </a:ext>
              </a:extLst>
            </p:cNvPr>
            <p:cNvCxnSpPr>
              <a:cxnSpLocks/>
            </p:cNvCxnSpPr>
            <p:nvPr/>
          </p:nvCxnSpPr>
          <p:spPr>
            <a:xfrm>
              <a:off x="2888847" y="4096827"/>
              <a:ext cx="75732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A3B9DC92-D4C1-4A61-9EBB-07D6F1529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72" t="36183" r="12272" b="6316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53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EC60D7C-BE31-4B86-9F03-2F02609FADF6}"/>
              </a:ext>
            </a:extLst>
          </p:cNvPr>
          <p:cNvSpPr txBox="1"/>
          <p:nvPr/>
        </p:nvSpPr>
        <p:spPr>
          <a:xfrm>
            <a:off x="751840" y="0"/>
            <a:ext cx="1068832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E9618B"/>
                </a:solidFill>
                <a:latin typeface=".VnAvant" panose="020B7200000000000000" pitchFamily="34" charset="0"/>
              </a:rPr>
              <a:t>3. </a:t>
            </a:r>
            <a:r>
              <a:rPr lang="en-US" sz="2800">
                <a:latin typeface=".VnAvant" panose="020B7200000000000000" pitchFamily="34" charset="0"/>
              </a:rPr>
              <a:t>TËp ®äc </a:t>
            </a:r>
          </a:p>
          <a:p>
            <a:pPr algn="ctr"/>
            <a:r>
              <a:rPr lang="vi-VN" sz="3200" smtClean="0">
                <a:solidFill>
                  <a:srgbClr val="E9618B"/>
                </a:solidFill>
                <a:latin typeface=".VnAvant" panose="020B7200000000000000" pitchFamily="34" charset="0"/>
              </a:rPr>
              <a:t>Giµn m­íp</a:t>
            </a:r>
            <a:endParaRPr lang="en-US" sz="3200">
              <a:solidFill>
                <a:srgbClr val="E9618B"/>
              </a:solidFill>
              <a:latin typeface=".VnAvant" panose="020B7200000000000000" pitchFamily="34" charset="0"/>
            </a:endParaRPr>
          </a:p>
          <a:p>
            <a:pPr algn="just">
              <a:spcBef>
                <a:spcPts val="1200"/>
              </a:spcBef>
            </a:pPr>
            <a:r>
              <a:rPr lang="vi-VN" sz="2800" smtClean="0">
                <a:latin typeface=".VnAvant" panose="020B7200000000000000" pitchFamily="34" charset="0"/>
              </a:rPr>
              <a:t>Giµn m­íp nhµ Hµ võa ra nô ®· th¬m ng¸t. L¾m h«m, Hµ võa ®Õm nô võa khe khÏ h¸t cho giµn m­íp nghe. Cã c¶ ®µn b­ím vÒ tô häp. Cã lÏ nhê thÕ mµ mïa hÌ n¨m ®ã, giµn m­íp sím ra qu¶.</a:t>
            </a:r>
            <a:endParaRPr lang="en-US" sz="2800">
              <a:latin typeface=".VnAvant" panose="020B7200000000000000" pitchFamily="34" charset="0"/>
            </a:endParaRPr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A40C809C-49A7-40CB-A281-B2D38DBB98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32" t="36183" r="12342" b="6330"/>
          <a:stretch/>
        </p:blipFill>
        <p:spPr>
          <a:xfrm>
            <a:off x="589280" y="2753934"/>
            <a:ext cx="10119360" cy="3913846"/>
          </a:xfrm>
          <a:custGeom>
            <a:avLst/>
            <a:gdLst>
              <a:gd name="connsiteX0" fmla="*/ 248798 w 6929120"/>
              <a:gd name="connsiteY0" fmla="*/ 0 h 3913846"/>
              <a:gd name="connsiteX1" fmla="*/ 6680323 w 6929120"/>
              <a:gd name="connsiteY1" fmla="*/ 0 h 3913846"/>
              <a:gd name="connsiteX2" fmla="*/ 6723098 w 6929120"/>
              <a:gd name="connsiteY2" fmla="*/ 4312 h 3913846"/>
              <a:gd name="connsiteX3" fmla="*/ 6929120 w 6929120"/>
              <a:gd name="connsiteY3" fmla="*/ 257093 h 3913846"/>
              <a:gd name="connsiteX4" fmla="*/ 6929120 w 6929120"/>
              <a:gd name="connsiteY4" fmla="*/ 3655823 h 3913846"/>
              <a:gd name="connsiteX5" fmla="*/ 6671097 w 6929120"/>
              <a:gd name="connsiteY5" fmla="*/ 3913846 h 3913846"/>
              <a:gd name="connsiteX6" fmla="*/ 258023 w 6929120"/>
              <a:gd name="connsiteY6" fmla="*/ 3913846 h 3913846"/>
              <a:gd name="connsiteX7" fmla="*/ 0 w 6929120"/>
              <a:gd name="connsiteY7" fmla="*/ 3655823 h 3913846"/>
              <a:gd name="connsiteX8" fmla="*/ 0 w 6929120"/>
              <a:gd name="connsiteY8" fmla="*/ 257093 h 3913846"/>
              <a:gd name="connsiteX9" fmla="*/ 206023 w 6929120"/>
              <a:gd name="connsiteY9" fmla="*/ 4312 h 3913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29120" h="3913846">
                <a:moveTo>
                  <a:pt x="248798" y="0"/>
                </a:moveTo>
                <a:lnTo>
                  <a:pt x="6680323" y="0"/>
                </a:lnTo>
                <a:lnTo>
                  <a:pt x="6723098" y="4312"/>
                </a:lnTo>
                <a:cubicBezTo>
                  <a:pt x="6840674" y="28372"/>
                  <a:pt x="6929120" y="132404"/>
                  <a:pt x="6929120" y="257093"/>
                </a:cubicBezTo>
                <a:lnTo>
                  <a:pt x="6929120" y="3655823"/>
                </a:lnTo>
                <a:cubicBezTo>
                  <a:pt x="6929120" y="3798325"/>
                  <a:pt x="6813599" y="3913846"/>
                  <a:pt x="6671097" y="3913846"/>
                </a:cubicBezTo>
                <a:lnTo>
                  <a:pt x="258023" y="3913846"/>
                </a:lnTo>
                <a:cubicBezTo>
                  <a:pt x="115521" y="3913846"/>
                  <a:pt x="0" y="3798325"/>
                  <a:pt x="0" y="3655823"/>
                </a:cubicBezTo>
                <a:lnTo>
                  <a:pt x="0" y="257093"/>
                </a:lnTo>
                <a:cubicBezTo>
                  <a:pt x="0" y="132404"/>
                  <a:pt x="88446" y="28372"/>
                  <a:pt x="206023" y="431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2280690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283</Words>
  <Application>Microsoft Office PowerPoint</Application>
  <PresentationFormat>Custom</PresentationFormat>
  <Paragraphs>30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Ch¨m bµ Bµ bÞ c¶m.</vt:lpstr>
      <vt:lpstr>C¶ nhµ lo l¾m.</vt:lpstr>
      <vt:lpstr>MÑ ®i kh¾p chî mua l¸ ®Ó ch÷a c¶m. </vt:lpstr>
      <vt:lpstr>Ở nhµ, bè vµ Th¾m pha s÷a cho bµ. </vt:lpstr>
      <vt:lpstr>Cã c¶ nhµ ch¨m, bµ ®· ®ì.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Dương Nguyễn</dc:creator>
  <cp:lastModifiedBy>Technical Support</cp:lastModifiedBy>
  <cp:revision>13</cp:revision>
  <dcterms:created xsi:type="dcterms:W3CDTF">2021-10-27T12:13:29Z</dcterms:created>
  <dcterms:modified xsi:type="dcterms:W3CDTF">2023-11-13T12:33:05Z</dcterms:modified>
</cp:coreProperties>
</file>